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0"/>
  </p:notesMasterIdLst>
  <p:sldIdLst>
    <p:sldId id="256" r:id="rId5"/>
    <p:sldId id="258" r:id="rId6"/>
    <p:sldId id="262" r:id="rId7"/>
    <p:sldId id="260" r:id="rId8"/>
    <p:sldId id="265" r:id="rId9"/>
    <p:sldId id="272" r:id="rId10"/>
    <p:sldId id="271" r:id="rId11"/>
    <p:sldId id="261" r:id="rId12"/>
    <p:sldId id="259" r:id="rId13"/>
    <p:sldId id="266" r:id="rId14"/>
    <p:sldId id="264" r:id="rId15"/>
    <p:sldId id="263" r:id="rId16"/>
    <p:sldId id="268" r:id="rId17"/>
    <p:sldId id="267" r:id="rId18"/>
    <p:sldId id="269" r:id="rId19"/>
  </p:sldIdLst>
  <p:sldSz cx="18288000" cy="10287000"/>
  <p:notesSz cx="6858000" cy="9144000"/>
  <p:embeddedFontLst>
    <p:embeddedFont>
      <p:font typeface="Poppins" pitchFamily="2" charset="77"/>
      <p:regular r:id="rId21"/>
      <p:bold r:id="rId22"/>
      <p:italic r:id="rId23"/>
      <p:boldItalic r:id="rId24"/>
    </p:embeddedFont>
    <p:embeddedFont>
      <p:font typeface="Poppins Bold" pitchFamily="2" charset="77"/>
      <p:regular r:id="rId25"/>
      <p:bold r:id="rId26"/>
    </p:embeddedFont>
    <p:embeddedFont>
      <p:font typeface="Roboto" panose="02000000000000000000" pitchFamily="2" charset="0"/>
      <p:regular r:id="rId27"/>
      <p:bold r:id="rId28"/>
      <p:italic r:id="rId29"/>
      <p:boldItalic r:id="rId30"/>
    </p:embeddedFont>
    <p:embeddedFont>
      <p:font typeface="Roboto Bold" panose="02000000000000000000" pitchFamily="2" charset="0"/>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1B1A95-2812-477D-847F-3914CBE3C161}" v="12" dt="2025-10-01T20:07:33.3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76039" autoAdjust="0"/>
  </p:normalViewPr>
  <p:slideViewPr>
    <p:cSldViewPr>
      <p:cViewPr varScale="1">
        <p:scale>
          <a:sx n="71" d="100"/>
          <a:sy n="71" d="100"/>
        </p:scale>
        <p:origin x="1816"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9" Type="http://schemas.microsoft.com/office/2016/11/relationships/changesInfo" Target="changesInfos/changesInfo1.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Carolina Gomes do Prado" userId="d003dc3f-474c-4598-8b5f-6a6f58d791e7" providerId="ADAL" clId="{9B7E2130-A254-4869-9DB7-3398BDA61129}"/>
    <pc:docChg chg="undo custSel addSld modSld">
      <pc:chgData name="Ana Carolina Gomes do Prado" userId="d003dc3f-474c-4598-8b5f-6a6f58d791e7" providerId="ADAL" clId="{9B7E2130-A254-4869-9DB7-3398BDA61129}" dt="2025-10-01T20:11:35.993" v="921" actId="1076"/>
      <pc:docMkLst>
        <pc:docMk/>
      </pc:docMkLst>
      <pc:sldChg chg="modSp mod">
        <pc:chgData name="Ana Carolina Gomes do Prado" userId="d003dc3f-474c-4598-8b5f-6a6f58d791e7" providerId="ADAL" clId="{9B7E2130-A254-4869-9DB7-3398BDA61129}" dt="2025-10-01T13:06:15.364" v="2" actId="14100"/>
        <pc:sldMkLst>
          <pc:docMk/>
          <pc:sldMk cId="0" sldId="256"/>
        </pc:sldMkLst>
        <pc:spChg chg="mod">
          <ac:chgData name="Ana Carolina Gomes do Prado" userId="d003dc3f-474c-4598-8b5f-6a6f58d791e7" providerId="ADAL" clId="{9B7E2130-A254-4869-9DB7-3398BDA61129}" dt="2025-10-01T13:06:15.364" v="2" actId="14100"/>
          <ac:spMkLst>
            <pc:docMk/>
            <pc:sldMk cId="0" sldId="256"/>
            <ac:spMk id="10" creationId="{00000000-0000-0000-0000-000000000000}"/>
          </ac:spMkLst>
        </pc:spChg>
      </pc:sldChg>
      <pc:sldChg chg="delSp modSp mod">
        <pc:chgData name="Ana Carolina Gomes do Prado" userId="d003dc3f-474c-4598-8b5f-6a6f58d791e7" providerId="ADAL" clId="{9B7E2130-A254-4869-9DB7-3398BDA61129}" dt="2025-10-01T13:52:50.329" v="243" actId="478"/>
        <pc:sldMkLst>
          <pc:docMk/>
          <pc:sldMk cId="0" sldId="257"/>
        </pc:sldMkLst>
        <pc:spChg chg="mod">
          <ac:chgData name="Ana Carolina Gomes do Prado" userId="d003dc3f-474c-4598-8b5f-6a6f58d791e7" providerId="ADAL" clId="{9B7E2130-A254-4869-9DB7-3398BDA61129}" dt="2025-10-01T13:06:36.983" v="3"/>
          <ac:spMkLst>
            <pc:docMk/>
            <pc:sldMk cId="0" sldId="257"/>
            <ac:spMk id="6" creationId="{00000000-0000-0000-0000-000000000000}"/>
          </ac:spMkLst>
        </pc:spChg>
        <pc:spChg chg="mod">
          <ac:chgData name="Ana Carolina Gomes do Prado" userId="d003dc3f-474c-4598-8b5f-6a6f58d791e7" providerId="ADAL" clId="{9B7E2130-A254-4869-9DB7-3398BDA61129}" dt="2025-10-01T13:45:09.488" v="189" actId="20577"/>
          <ac:spMkLst>
            <pc:docMk/>
            <pc:sldMk cId="0" sldId="257"/>
            <ac:spMk id="11" creationId="{00000000-0000-0000-0000-000000000000}"/>
          </ac:spMkLst>
        </pc:spChg>
        <pc:grpChg chg="del">
          <ac:chgData name="Ana Carolina Gomes do Prado" userId="d003dc3f-474c-4598-8b5f-6a6f58d791e7" providerId="ADAL" clId="{9B7E2130-A254-4869-9DB7-3398BDA61129}" dt="2025-10-01T13:52:50.329" v="243" actId="478"/>
          <ac:grpSpMkLst>
            <pc:docMk/>
            <pc:sldMk cId="0" sldId="257"/>
            <ac:grpSpMk id="15" creationId="{00000000-0000-0000-0000-000000000000}"/>
          </ac:grpSpMkLst>
        </pc:grpChg>
        <pc:picChg chg="mod">
          <ac:chgData name="Ana Carolina Gomes do Prado" userId="d003dc3f-474c-4598-8b5f-6a6f58d791e7" providerId="ADAL" clId="{9B7E2130-A254-4869-9DB7-3398BDA61129}" dt="2025-10-01T13:06:42.985" v="4" actId="1076"/>
          <ac:picMkLst>
            <pc:docMk/>
            <pc:sldMk cId="0" sldId="257"/>
            <ac:picMk id="20" creationId="{45D6C4BE-4886-C9A3-02AD-BAB8CBB3CABB}"/>
          </ac:picMkLst>
        </pc:picChg>
      </pc:sldChg>
      <pc:sldChg chg="addSp delSp modSp mod">
        <pc:chgData name="Ana Carolina Gomes do Prado" userId="d003dc3f-474c-4598-8b5f-6a6f58d791e7" providerId="ADAL" clId="{9B7E2130-A254-4869-9DB7-3398BDA61129}" dt="2025-10-01T13:52:36.960" v="242" actId="167"/>
        <pc:sldMkLst>
          <pc:docMk/>
          <pc:sldMk cId="0" sldId="258"/>
        </pc:sldMkLst>
        <pc:spChg chg="del">
          <ac:chgData name="Ana Carolina Gomes do Prado" userId="d003dc3f-474c-4598-8b5f-6a6f58d791e7" providerId="ADAL" clId="{9B7E2130-A254-4869-9DB7-3398BDA61129}" dt="2025-10-01T13:51:43.771" v="229" actId="478"/>
          <ac:spMkLst>
            <pc:docMk/>
            <pc:sldMk cId="0" sldId="258"/>
            <ac:spMk id="2" creationId="{00000000-0000-0000-0000-000000000000}"/>
          </ac:spMkLst>
        </pc:spChg>
        <pc:spChg chg="del">
          <ac:chgData name="Ana Carolina Gomes do Prado" userId="d003dc3f-474c-4598-8b5f-6a6f58d791e7" providerId="ADAL" clId="{9B7E2130-A254-4869-9DB7-3398BDA61129}" dt="2025-10-01T13:51:39.181" v="228" actId="478"/>
          <ac:spMkLst>
            <pc:docMk/>
            <pc:sldMk cId="0" sldId="258"/>
            <ac:spMk id="3" creationId="{00000000-0000-0000-0000-000000000000}"/>
          </ac:spMkLst>
        </pc:spChg>
        <pc:spChg chg="mod">
          <ac:chgData name="Ana Carolina Gomes do Prado" userId="d003dc3f-474c-4598-8b5f-6a6f58d791e7" providerId="ADAL" clId="{9B7E2130-A254-4869-9DB7-3398BDA61129}" dt="2025-10-01T13:22:22.157" v="45" actId="20577"/>
          <ac:spMkLst>
            <pc:docMk/>
            <pc:sldMk cId="0" sldId="258"/>
            <ac:spMk id="6" creationId="{00000000-0000-0000-0000-000000000000}"/>
          </ac:spMkLst>
        </pc:spChg>
        <pc:spChg chg="mod">
          <ac:chgData name="Ana Carolina Gomes do Prado" userId="d003dc3f-474c-4598-8b5f-6a6f58d791e7" providerId="ADAL" clId="{9B7E2130-A254-4869-9DB7-3398BDA61129}" dt="2025-10-01T13:12:55.001" v="34" actId="113"/>
          <ac:spMkLst>
            <pc:docMk/>
            <pc:sldMk cId="0" sldId="258"/>
            <ac:spMk id="11" creationId="{00000000-0000-0000-0000-000000000000}"/>
          </ac:spMkLst>
        </pc:spChg>
        <pc:spChg chg="add mod ord">
          <ac:chgData name="Ana Carolina Gomes do Prado" userId="d003dc3f-474c-4598-8b5f-6a6f58d791e7" providerId="ADAL" clId="{9B7E2130-A254-4869-9DB7-3398BDA61129}" dt="2025-10-01T13:52:36.960" v="242" actId="167"/>
          <ac:spMkLst>
            <pc:docMk/>
            <pc:sldMk cId="0" sldId="258"/>
            <ac:spMk id="16" creationId="{FD1C01C3-EEE0-F529-0230-EE18E56FB979}"/>
          </ac:spMkLst>
        </pc:spChg>
        <pc:picChg chg="del">
          <ac:chgData name="Ana Carolina Gomes do Prado" userId="d003dc3f-474c-4598-8b5f-6a6f58d791e7" providerId="ADAL" clId="{9B7E2130-A254-4869-9DB7-3398BDA61129}" dt="2025-10-01T13:51:26.245" v="224" actId="478"/>
          <ac:picMkLst>
            <pc:docMk/>
            <pc:sldMk cId="0" sldId="258"/>
            <ac:picMk id="12" creationId="{5E305ECA-9024-DEC4-CA94-EDA3744F0BFF}"/>
          </ac:picMkLst>
        </pc:picChg>
        <pc:picChg chg="add mod">
          <ac:chgData name="Ana Carolina Gomes do Prado" userId="d003dc3f-474c-4598-8b5f-6a6f58d791e7" providerId="ADAL" clId="{9B7E2130-A254-4869-9DB7-3398BDA61129}" dt="2025-10-01T13:52:15.070" v="239" actId="1076"/>
          <ac:picMkLst>
            <pc:docMk/>
            <pc:sldMk cId="0" sldId="258"/>
            <ac:picMk id="14" creationId="{54DE6669-EFAE-4CFE-0AE7-C3AE645B1037}"/>
          </ac:picMkLst>
        </pc:picChg>
        <pc:picChg chg="add mod">
          <ac:chgData name="Ana Carolina Gomes do Prado" userId="d003dc3f-474c-4598-8b5f-6a6f58d791e7" providerId="ADAL" clId="{9B7E2130-A254-4869-9DB7-3398BDA61129}" dt="2025-10-01T13:52:10.637" v="238" actId="1076"/>
          <ac:picMkLst>
            <pc:docMk/>
            <pc:sldMk cId="0" sldId="258"/>
            <ac:picMk id="15" creationId="{50E42C20-8102-EA58-3BE9-E0DDF836C492}"/>
          </ac:picMkLst>
        </pc:picChg>
      </pc:sldChg>
      <pc:sldChg chg="modSp mod">
        <pc:chgData name="Ana Carolina Gomes do Prado" userId="d003dc3f-474c-4598-8b5f-6a6f58d791e7" providerId="ADAL" clId="{9B7E2130-A254-4869-9DB7-3398BDA61129}" dt="2025-10-01T13:45:45.645" v="193" actId="14100"/>
        <pc:sldMkLst>
          <pc:docMk/>
          <pc:sldMk cId="0" sldId="259"/>
        </pc:sldMkLst>
        <pc:spChg chg="mod">
          <ac:chgData name="Ana Carolina Gomes do Prado" userId="d003dc3f-474c-4598-8b5f-6a6f58d791e7" providerId="ADAL" clId="{9B7E2130-A254-4869-9DB7-3398BDA61129}" dt="2025-10-01T13:45:45.645" v="193" actId="14100"/>
          <ac:spMkLst>
            <pc:docMk/>
            <pc:sldMk cId="0" sldId="259"/>
            <ac:spMk id="6" creationId="{00000000-0000-0000-0000-000000000000}"/>
          </ac:spMkLst>
        </pc:spChg>
        <pc:spChg chg="mod">
          <ac:chgData name="Ana Carolina Gomes do Prado" userId="d003dc3f-474c-4598-8b5f-6a6f58d791e7" providerId="ADAL" clId="{9B7E2130-A254-4869-9DB7-3398BDA61129}" dt="2025-10-01T13:27:45.031" v="69"/>
          <ac:spMkLst>
            <pc:docMk/>
            <pc:sldMk cId="0" sldId="259"/>
            <ac:spMk id="9" creationId="{00000000-0000-0000-0000-000000000000}"/>
          </ac:spMkLst>
        </pc:spChg>
      </pc:sldChg>
      <pc:sldChg chg="modSp mod">
        <pc:chgData name="Ana Carolina Gomes do Prado" userId="d003dc3f-474c-4598-8b5f-6a6f58d791e7" providerId="ADAL" clId="{9B7E2130-A254-4869-9DB7-3398BDA61129}" dt="2025-10-01T13:24:01.441" v="52" actId="1076"/>
        <pc:sldMkLst>
          <pc:docMk/>
          <pc:sldMk cId="0" sldId="260"/>
        </pc:sldMkLst>
        <pc:spChg chg="mod">
          <ac:chgData name="Ana Carolina Gomes do Prado" userId="d003dc3f-474c-4598-8b5f-6a6f58d791e7" providerId="ADAL" clId="{9B7E2130-A254-4869-9DB7-3398BDA61129}" dt="2025-10-01T13:23:55.997" v="51" actId="14100"/>
          <ac:spMkLst>
            <pc:docMk/>
            <pc:sldMk cId="0" sldId="260"/>
            <ac:spMk id="6" creationId="{00000000-0000-0000-0000-000000000000}"/>
          </ac:spMkLst>
        </pc:spChg>
        <pc:spChg chg="mod">
          <ac:chgData name="Ana Carolina Gomes do Prado" userId="d003dc3f-474c-4598-8b5f-6a6f58d791e7" providerId="ADAL" clId="{9B7E2130-A254-4869-9DB7-3398BDA61129}" dt="2025-10-01T13:22:17.488" v="44" actId="20577"/>
          <ac:spMkLst>
            <pc:docMk/>
            <pc:sldMk cId="0" sldId="260"/>
            <ac:spMk id="9" creationId="{00000000-0000-0000-0000-000000000000}"/>
          </ac:spMkLst>
        </pc:spChg>
        <pc:grpChg chg="mod">
          <ac:chgData name="Ana Carolina Gomes do Prado" userId="d003dc3f-474c-4598-8b5f-6a6f58d791e7" providerId="ADAL" clId="{9B7E2130-A254-4869-9DB7-3398BDA61129}" dt="2025-10-01T13:24:01.441" v="52" actId="1076"/>
          <ac:grpSpMkLst>
            <pc:docMk/>
            <pc:sldMk cId="0" sldId="260"/>
            <ac:grpSpMk id="4" creationId="{00000000-0000-0000-0000-000000000000}"/>
          </ac:grpSpMkLst>
        </pc:grpChg>
        <pc:grpChg chg="mod">
          <ac:chgData name="Ana Carolina Gomes do Prado" userId="d003dc3f-474c-4598-8b5f-6a6f58d791e7" providerId="ADAL" clId="{9B7E2130-A254-4869-9DB7-3398BDA61129}" dt="2025-10-01T13:24:01.441" v="52" actId="1076"/>
          <ac:grpSpMkLst>
            <pc:docMk/>
            <pc:sldMk cId="0" sldId="260"/>
            <ac:grpSpMk id="7" creationId="{00000000-0000-0000-0000-000000000000}"/>
          </ac:grpSpMkLst>
        </pc:grpChg>
        <pc:grpChg chg="mod">
          <ac:chgData name="Ana Carolina Gomes do Prado" userId="d003dc3f-474c-4598-8b5f-6a6f58d791e7" providerId="ADAL" clId="{9B7E2130-A254-4869-9DB7-3398BDA61129}" dt="2025-10-01T13:24:01.441" v="52" actId="1076"/>
          <ac:grpSpMkLst>
            <pc:docMk/>
            <pc:sldMk cId="0" sldId="260"/>
            <ac:grpSpMk id="10" creationId="{00000000-0000-0000-0000-000000000000}"/>
          </ac:grpSpMkLst>
        </pc:grpChg>
      </pc:sldChg>
      <pc:sldChg chg="modSp mod">
        <pc:chgData name="Ana Carolina Gomes do Prado" userId="d003dc3f-474c-4598-8b5f-6a6f58d791e7" providerId="ADAL" clId="{9B7E2130-A254-4869-9DB7-3398BDA61129}" dt="2025-10-01T13:45:41.426" v="192" actId="14100"/>
        <pc:sldMkLst>
          <pc:docMk/>
          <pc:sldMk cId="0" sldId="261"/>
        </pc:sldMkLst>
        <pc:spChg chg="mod">
          <ac:chgData name="Ana Carolina Gomes do Prado" userId="d003dc3f-474c-4598-8b5f-6a6f58d791e7" providerId="ADAL" clId="{9B7E2130-A254-4869-9DB7-3398BDA61129}" dt="2025-10-01T13:45:41.426" v="192" actId="14100"/>
          <ac:spMkLst>
            <pc:docMk/>
            <pc:sldMk cId="0" sldId="261"/>
            <ac:spMk id="6" creationId="{00000000-0000-0000-0000-000000000000}"/>
          </ac:spMkLst>
        </pc:spChg>
        <pc:spChg chg="mod">
          <ac:chgData name="Ana Carolina Gomes do Prado" userId="d003dc3f-474c-4598-8b5f-6a6f58d791e7" providerId="ADAL" clId="{9B7E2130-A254-4869-9DB7-3398BDA61129}" dt="2025-10-01T13:26:26.502" v="60"/>
          <ac:spMkLst>
            <pc:docMk/>
            <pc:sldMk cId="0" sldId="261"/>
            <ac:spMk id="10" creationId="{00000000-0000-0000-0000-000000000000}"/>
          </ac:spMkLst>
        </pc:spChg>
        <pc:grpChg chg="mod">
          <ac:chgData name="Ana Carolina Gomes do Prado" userId="d003dc3f-474c-4598-8b5f-6a6f58d791e7" providerId="ADAL" clId="{9B7E2130-A254-4869-9DB7-3398BDA61129}" dt="2025-10-01T13:26:32.948" v="61" actId="1076"/>
          <ac:grpSpMkLst>
            <pc:docMk/>
            <pc:sldMk cId="0" sldId="261"/>
            <ac:grpSpMk id="8" creationId="{00000000-0000-0000-0000-000000000000}"/>
          </ac:grpSpMkLst>
        </pc:grpChg>
      </pc:sldChg>
      <pc:sldChg chg="modSp mod">
        <pc:chgData name="Ana Carolina Gomes do Prado" userId="d003dc3f-474c-4598-8b5f-6a6f58d791e7" providerId="ADAL" clId="{9B7E2130-A254-4869-9DB7-3398BDA61129}" dt="2025-10-01T13:47:09.841" v="222" actId="14100"/>
        <pc:sldMkLst>
          <pc:docMk/>
          <pc:sldMk cId="0" sldId="262"/>
        </pc:sldMkLst>
        <pc:spChg chg="mod">
          <ac:chgData name="Ana Carolina Gomes do Prado" userId="d003dc3f-474c-4598-8b5f-6a6f58d791e7" providerId="ADAL" clId="{9B7E2130-A254-4869-9DB7-3398BDA61129}" dt="2025-10-01T13:47:07.711" v="221" actId="1076"/>
          <ac:spMkLst>
            <pc:docMk/>
            <pc:sldMk cId="0" sldId="262"/>
            <ac:spMk id="5" creationId="{00000000-0000-0000-0000-000000000000}"/>
          </ac:spMkLst>
        </pc:spChg>
        <pc:spChg chg="mod">
          <ac:chgData name="Ana Carolina Gomes do Prado" userId="d003dc3f-474c-4598-8b5f-6a6f58d791e7" providerId="ADAL" clId="{9B7E2130-A254-4869-9DB7-3398BDA61129}" dt="2025-10-01T13:45:30.888" v="190" actId="14100"/>
          <ac:spMkLst>
            <pc:docMk/>
            <pc:sldMk cId="0" sldId="262"/>
            <ac:spMk id="6" creationId="{00000000-0000-0000-0000-000000000000}"/>
          </ac:spMkLst>
        </pc:spChg>
        <pc:spChg chg="mod">
          <ac:chgData name="Ana Carolina Gomes do Prado" userId="d003dc3f-474c-4598-8b5f-6a6f58d791e7" providerId="ADAL" clId="{9B7E2130-A254-4869-9DB7-3398BDA61129}" dt="2025-10-01T13:20:42.298" v="35"/>
          <ac:spMkLst>
            <pc:docMk/>
            <pc:sldMk cId="0" sldId="262"/>
            <ac:spMk id="9" creationId="{00000000-0000-0000-0000-000000000000}"/>
          </ac:spMkLst>
        </pc:spChg>
        <pc:grpChg chg="mod">
          <ac:chgData name="Ana Carolina Gomes do Prado" userId="d003dc3f-474c-4598-8b5f-6a6f58d791e7" providerId="ADAL" clId="{9B7E2130-A254-4869-9DB7-3398BDA61129}" dt="2025-10-01T13:47:09.841" v="222" actId="14100"/>
          <ac:grpSpMkLst>
            <pc:docMk/>
            <pc:sldMk cId="0" sldId="262"/>
            <ac:grpSpMk id="4" creationId="{00000000-0000-0000-0000-000000000000}"/>
          </ac:grpSpMkLst>
        </pc:grpChg>
      </pc:sldChg>
      <pc:sldChg chg="modSp mod">
        <pc:chgData name="Ana Carolina Gomes do Prado" userId="d003dc3f-474c-4598-8b5f-6a6f58d791e7" providerId="ADAL" clId="{9B7E2130-A254-4869-9DB7-3398BDA61129}" dt="2025-10-01T13:34:38.217" v="107" actId="113"/>
        <pc:sldMkLst>
          <pc:docMk/>
          <pc:sldMk cId="0" sldId="263"/>
        </pc:sldMkLst>
        <pc:spChg chg="mod">
          <ac:chgData name="Ana Carolina Gomes do Prado" userId="d003dc3f-474c-4598-8b5f-6a6f58d791e7" providerId="ADAL" clId="{9B7E2130-A254-4869-9DB7-3398BDA61129}" dt="2025-10-01T13:34:38.217" v="107" actId="113"/>
          <ac:spMkLst>
            <pc:docMk/>
            <pc:sldMk cId="0" sldId="263"/>
            <ac:spMk id="6" creationId="{00000000-0000-0000-0000-000000000000}"/>
          </ac:spMkLst>
        </pc:spChg>
        <pc:spChg chg="mod">
          <ac:chgData name="Ana Carolina Gomes do Prado" userId="d003dc3f-474c-4598-8b5f-6a6f58d791e7" providerId="ADAL" clId="{9B7E2130-A254-4869-9DB7-3398BDA61129}" dt="2025-10-01T13:33:22.286" v="98" actId="14100"/>
          <ac:spMkLst>
            <pc:docMk/>
            <pc:sldMk cId="0" sldId="263"/>
            <ac:spMk id="10" creationId="{00000000-0000-0000-0000-000000000000}"/>
          </ac:spMkLst>
        </pc:spChg>
        <pc:spChg chg="mod">
          <ac:chgData name="Ana Carolina Gomes do Prado" userId="d003dc3f-474c-4598-8b5f-6a6f58d791e7" providerId="ADAL" clId="{9B7E2130-A254-4869-9DB7-3398BDA61129}" dt="2025-10-01T13:32:55.647" v="96"/>
          <ac:spMkLst>
            <pc:docMk/>
            <pc:sldMk cId="0" sldId="263"/>
            <ac:spMk id="27" creationId="{312FFADE-D776-6E55-C428-4068E556947A}"/>
          </ac:spMkLst>
        </pc:spChg>
      </pc:sldChg>
      <pc:sldChg chg="modSp mod">
        <pc:chgData name="Ana Carolina Gomes do Prado" userId="d003dc3f-474c-4598-8b5f-6a6f58d791e7" providerId="ADAL" clId="{9B7E2130-A254-4869-9DB7-3398BDA61129}" dt="2025-10-01T13:45:54.308" v="195" actId="14100"/>
        <pc:sldMkLst>
          <pc:docMk/>
          <pc:sldMk cId="0" sldId="264"/>
        </pc:sldMkLst>
        <pc:spChg chg="mod">
          <ac:chgData name="Ana Carolina Gomes do Prado" userId="d003dc3f-474c-4598-8b5f-6a6f58d791e7" providerId="ADAL" clId="{9B7E2130-A254-4869-9DB7-3398BDA61129}" dt="2025-10-01T13:32:40.002" v="95" actId="20577"/>
          <ac:spMkLst>
            <pc:docMk/>
            <pc:sldMk cId="0" sldId="264"/>
            <ac:spMk id="7" creationId="{00000000-0000-0000-0000-000000000000}"/>
          </ac:spMkLst>
        </pc:spChg>
        <pc:spChg chg="mod">
          <ac:chgData name="Ana Carolina Gomes do Prado" userId="d003dc3f-474c-4598-8b5f-6a6f58d791e7" providerId="ADAL" clId="{9B7E2130-A254-4869-9DB7-3398BDA61129}" dt="2025-10-01T13:32:00.860" v="89"/>
          <ac:spMkLst>
            <pc:docMk/>
            <pc:sldMk cId="0" sldId="264"/>
            <ac:spMk id="10" creationId="{00000000-0000-0000-0000-000000000000}"/>
          </ac:spMkLst>
        </pc:spChg>
        <pc:spChg chg="mod">
          <ac:chgData name="Ana Carolina Gomes do Prado" userId="d003dc3f-474c-4598-8b5f-6a6f58d791e7" providerId="ADAL" clId="{9B7E2130-A254-4869-9DB7-3398BDA61129}" dt="2025-10-01T13:31:42.830" v="88"/>
          <ac:spMkLst>
            <pc:docMk/>
            <pc:sldMk cId="0" sldId="264"/>
            <ac:spMk id="19" creationId="{9C22D8A3-6868-F8EE-85E6-A86EA6DC82CF}"/>
          </ac:spMkLst>
        </pc:spChg>
        <pc:grpChg chg="mod">
          <ac:chgData name="Ana Carolina Gomes do Prado" userId="d003dc3f-474c-4598-8b5f-6a6f58d791e7" providerId="ADAL" clId="{9B7E2130-A254-4869-9DB7-3398BDA61129}" dt="2025-10-01T13:45:54.308" v="195" actId="14100"/>
          <ac:grpSpMkLst>
            <pc:docMk/>
            <pc:sldMk cId="0" sldId="264"/>
            <ac:grpSpMk id="5" creationId="{00000000-0000-0000-0000-000000000000}"/>
          </ac:grpSpMkLst>
        </pc:grpChg>
      </pc:sldChg>
      <pc:sldChg chg="modSp mod">
        <pc:chgData name="Ana Carolina Gomes do Prado" userId="d003dc3f-474c-4598-8b5f-6a6f58d791e7" providerId="ADAL" clId="{9B7E2130-A254-4869-9DB7-3398BDA61129}" dt="2025-10-01T19:48:57.801" v="838" actId="1076"/>
        <pc:sldMkLst>
          <pc:docMk/>
          <pc:sldMk cId="0" sldId="265"/>
        </pc:sldMkLst>
        <pc:spChg chg="mod">
          <ac:chgData name="Ana Carolina Gomes do Prado" userId="d003dc3f-474c-4598-8b5f-6a6f58d791e7" providerId="ADAL" clId="{9B7E2130-A254-4869-9DB7-3398BDA61129}" dt="2025-10-01T13:45:37.265" v="191" actId="14100"/>
          <ac:spMkLst>
            <pc:docMk/>
            <pc:sldMk cId="0" sldId="265"/>
            <ac:spMk id="6" creationId="{00000000-0000-0000-0000-000000000000}"/>
          </ac:spMkLst>
        </pc:spChg>
        <pc:spChg chg="mod">
          <ac:chgData name="Ana Carolina Gomes do Prado" userId="d003dc3f-474c-4598-8b5f-6a6f58d791e7" providerId="ADAL" clId="{9B7E2130-A254-4869-9DB7-3398BDA61129}" dt="2025-10-01T19:43:13.546" v="836" actId="20577"/>
          <ac:spMkLst>
            <pc:docMk/>
            <pc:sldMk cId="0" sldId="265"/>
            <ac:spMk id="10" creationId="{00000000-0000-0000-0000-000000000000}"/>
          </ac:spMkLst>
        </pc:spChg>
        <pc:grpChg chg="mod">
          <ac:chgData name="Ana Carolina Gomes do Prado" userId="d003dc3f-474c-4598-8b5f-6a6f58d791e7" providerId="ADAL" clId="{9B7E2130-A254-4869-9DB7-3398BDA61129}" dt="2025-10-01T19:48:57.801" v="838" actId="1076"/>
          <ac:grpSpMkLst>
            <pc:docMk/>
            <pc:sldMk cId="0" sldId="265"/>
            <ac:grpSpMk id="4" creationId="{00000000-0000-0000-0000-000000000000}"/>
          </ac:grpSpMkLst>
        </pc:grpChg>
        <pc:grpChg chg="mod">
          <ac:chgData name="Ana Carolina Gomes do Prado" userId="d003dc3f-474c-4598-8b5f-6a6f58d791e7" providerId="ADAL" clId="{9B7E2130-A254-4869-9DB7-3398BDA61129}" dt="2025-10-01T19:43:18.377" v="837" actId="1076"/>
          <ac:grpSpMkLst>
            <pc:docMk/>
            <pc:sldMk cId="0" sldId="265"/>
            <ac:grpSpMk id="8" creationId="{00000000-0000-0000-0000-000000000000}"/>
          </ac:grpSpMkLst>
        </pc:grpChg>
      </pc:sldChg>
      <pc:sldChg chg="modSp mod">
        <pc:chgData name="Ana Carolina Gomes do Prado" userId="d003dc3f-474c-4598-8b5f-6a6f58d791e7" providerId="ADAL" clId="{9B7E2130-A254-4869-9DB7-3398BDA61129}" dt="2025-10-01T13:45:49.643" v="194" actId="14100"/>
        <pc:sldMkLst>
          <pc:docMk/>
          <pc:sldMk cId="0" sldId="266"/>
        </pc:sldMkLst>
        <pc:spChg chg="mod">
          <ac:chgData name="Ana Carolina Gomes do Prado" userId="d003dc3f-474c-4598-8b5f-6a6f58d791e7" providerId="ADAL" clId="{9B7E2130-A254-4869-9DB7-3398BDA61129}" dt="2025-10-01T13:45:49.643" v="194" actId="14100"/>
          <ac:spMkLst>
            <pc:docMk/>
            <pc:sldMk cId="0" sldId="266"/>
            <ac:spMk id="6" creationId="{00000000-0000-0000-0000-000000000000}"/>
          </ac:spMkLst>
        </pc:spChg>
        <pc:spChg chg="mod">
          <ac:chgData name="Ana Carolina Gomes do Prado" userId="d003dc3f-474c-4598-8b5f-6a6f58d791e7" providerId="ADAL" clId="{9B7E2130-A254-4869-9DB7-3398BDA61129}" dt="2025-10-01T13:30:18.820" v="79"/>
          <ac:spMkLst>
            <pc:docMk/>
            <pc:sldMk cId="0" sldId="266"/>
            <ac:spMk id="9" creationId="{00000000-0000-0000-0000-000000000000}"/>
          </ac:spMkLst>
        </pc:spChg>
      </pc:sldChg>
      <pc:sldChg chg="modSp mod">
        <pc:chgData name="Ana Carolina Gomes do Prado" userId="d003dc3f-474c-4598-8b5f-6a6f58d791e7" providerId="ADAL" clId="{9B7E2130-A254-4869-9DB7-3398BDA61129}" dt="2025-10-01T13:43:35.547" v="172"/>
        <pc:sldMkLst>
          <pc:docMk/>
          <pc:sldMk cId="0" sldId="267"/>
        </pc:sldMkLst>
        <pc:spChg chg="mod">
          <ac:chgData name="Ana Carolina Gomes do Prado" userId="d003dc3f-474c-4598-8b5f-6a6f58d791e7" providerId="ADAL" clId="{9B7E2130-A254-4869-9DB7-3398BDA61129}" dt="2025-10-01T13:40:19.603" v="150"/>
          <ac:spMkLst>
            <pc:docMk/>
            <pc:sldMk cId="0" sldId="267"/>
            <ac:spMk id="18" creationId="{00000000-0000-0000-0000-000000000000}"/>
          </ac:spMkLst>
        </pc:spChg>
        <pc:spChg chg="mod">
          <ac:chgData name="Ana Carolina Gomes do Prado" userId="d003dc3f-474c-4598-8b5f-6a6f58d791e7" providerId="ADAL" clId="{9B7E2130-A254-4869-9DB7-3398BDA61129}" dt="2025-10-01T13:43:35.547" v="172"/>
          <ac:spMkLst>
            <pc:docMk/>
            <pc:sldMk cId="0" sldId="267"/>
            <ac:spMk id="19" creationId="{00000000-0000-0000-0000-000000000000}"/>
          </ac:spMkLst>
        </pc:spChg>
        <pc:spChg chg="mod">
          <ac:chgData name="Ana Carolina Gomes do Prado" userId="d003dc3f-474c-4598-8b5f-6a6f58d791e7" providerId="ADAL" clId="{9B7E2130-A254-4869-9DB7-3398BDA61129}" dt="2025-10-01T13:40:53.230" v="153" actId="120"/>
          <ac:spMkLst>
            <pc:docMk/>
            <pc:sldMk cId="0" sldId="267"/>
            <ac:spMk id="20" creationId="{00000000-0000-0000-0000-000000000000}"/>
          </ac:spMkLst>
        </pc:spChg>
        <pc:spChg chg="mod">
          <ac:chgData name="Ana Carolina Gomes do Prado" userId="d003dc3f-474c-4598-8b5f-6a6f58d791e7" providerId="ADAL" clId="{9B7E2130-A254-4869-9DB7-3398BDA61129}" dt="2025-10-01T13:41:20.310" v="155" actId="120"/>
          <ac:spMkLst>
            <pc:docMk/>
            <pc:sldMk cId="0" sldId="267"/>
            <ac:spMk id="21" creationId="{00000000-0000-0000-0000-000000000000}"/>
          </ac:spMkLst>
        </pc:spChg>
        <pc:spChg chg="mod">
          <ac:chgData name="Ana Carolina Gomes do Prado" userId="d003dc3f-474c-4598-8b5f-6a6f58d791e7" providerId="ADAL" clId="{9B7E2130-A254-4869-9DB7-3398BDA61129}" dt="2025-10-01T13:41:39.678" v="157" actId="120"/>
          <ac:spMkLst>
            <pc:docMk/>
            <pc:sldMk cId="0" sldId="267"/>
            <ac:spMk id="22" creationId="{00000000-0000-0000-0000-000000000000}"/>
          </ac:spMkLst>
        </pc:spChg>
        <pc:spChg chg="mod">
          <ac:chgData name="Ana Carolina Gomes do Prado" userId="d003dc3f-474c-4598-8b5f-6a6f58d791e7" providerId="ADAL" clId="{9B7E2130-A254-4869-9DB7-3398BDA61129}" dt="2025-10-01T13:42:00.751" v="160" actId="20577"/>
          <ac:spMkLst>
            <pc:docMk/>
            <pc:sldMk cId="0" sldId="267"/>
            <ac:spMk id="23" creationId="{00000000-0000-0000-0000-000000000000}"/>
          </ac:spMkLst>
        </pc:spChg>
        <pc:spChg chg="mod">
          <ac:chgData name="Ana Carolina Gomes do Prado" userId="d003dc3f-474c-4598-8b5f-6a6f58d791e7" providerId="ADAL" clId="{9B7E2130-A254-4869-9DB7-3398BDA61129}" dt="2025-10-01T13:42:21.413" v="163" actId="20577"/>
          <ac:spMkLst>
            <pc:docMk/>
            <pc:sldMk cId="0" sldId="267"/>
            <ac:spMk id="24" creationId="{00000000-0000-0000-0000-000000000000}"/>
          </ac:spMkLst>
        </pc:spChg>
        <pc:spChg chg="mod">
          <ac:chgData name="Ana Carolina Gomes do Prado" userId="d003dc3f-474c-4598-8b5f-6a6f58d791e7" providerId="ADAL" clId="{9B7E2130-A254-4869-9DB7-3398BDA61129}" dt="2025-10-01T13:42:48.557" v="167" actId="20577"/>
          <ac:spMkLst>
            <pc:docMk/>
            <pc:sldMk cId="0" sldId="267"/>
            <ac:spMk id="25" creationId="{00000000-0000-0000-0000-000000000000}"/>
          </ac:spMkLst>
        </pc:spChg>
      </pc:sldChg>
      <pc:sldChg chg="modSp mod">
        <pc:chgData name="Ana Carolina Gomes do Prado" userId="d003dc3f-474c-4598-8b5f-6a6f58d791e7" providerId="ADAL" clId="{9B7E2130-A254-4869-9DB7-3398BDA61129}" dt="2025-10-01T13:46:54.348" v="219" actId="1038"/>
        <pc:sldMkLst>
          <pc:docMk/>
          <pc:sldMk cId="0" sldId="268"/>
        </pc:sldMkLst>
        <pc:spChg chg="mod">
          <ac:chgData name="Ana Carolina Gomes do Prado" userId="d003dc3f-474c-4598-8b5f-6a6f58d791e7" providerId="ADAL" clId="{9B7E2130-A254-4869-9DB7-3398BDA61129}" dt="2025-10-01T13:35:44.058" v="111"/>
          <ac:spMkLst>
            <pc:docMk/>
            <pc:sldMk cId="0" sldId="268"/>
            <ac:spMk id="4" creationId="{00000000-0000-0000-0000-000000000000}"/>
          </ac:spMkLst>
        </pc:spChg>
        <pc:spChg chg="mod">
          <ac:chgData name="Ana Carolina Gomes do Prado" userId="d003dc3f-474c-4598-8b5f-6a6f58d791e7" providerId="ADAL" clId="{9B7E2130-A254-4869-9DB7-3398BDA61129}" dt="2025-10-01T13:35:50.244" v="112" actId="20577"/>
          <ac:spMkLst>
            <pc:docMk/>
            <pc:sldMk cId="0" sldId="268"/>
            <ac:spMk id="5" creationId="{00000000-0000-0000-0000-000000000000}"/>
          </ac:spMkLst>
        </pc:spChg>
        <pc:spChg chg="mod">
          <ac:chgData name="Ana Carolina Gomes do Prado" userId="d003dc3f-474c-4598-8b5f-6a6f58d791e7" providerId="ADAL" clId="{9B7E2130-A254-4869-9DB7-3398BDA61129}" dt="2025-10-01T13:36:34.394" v="113"/>
          <ac:spMkLst>
            <pc:docMk/>
            <pc:sldMk cId="0" sldId="268"/>
            <ac:spMk id="7" creationId="{00000000-0000-0000-0000-000000000000}"/>
          </ac:spMkLst>
        </pc:spChg>
        <pc:spChg chg="mod">
          <ac:chgData name="Ana Carolina Gomes do Prado" userId="d003dc3f-474c-4598-8b5f-6a6f58d791e7" providerId="ADAL" clId="{9B7E2130-A254-4869-9DB7-3398BDA61129}" dt="2025-10-01T13:36:43.624" v="130" actId="20577"/>
          <ac:spMkLst>
            <pc:docMk/>
            <pc:sldMk cId="0" sldId="268"/>
            <ac:spMk id="8" creationId="{00000000-0000-0000-0000-000000000000}"/>
          </ac:spMkLst>
        </pc:spChg>
        <pc:spChg chg="mod">
          <ac:chgData name="Ana Carolina Gomes do Prado" userId="d003dc3f-474c-4598-8b5f-6a6f58d791e7" providerId="ADAL" clId="{9B7E2130-A254-4869-9DB7-3398BDA61129}" dt="2025-10-01T13:37:16.866" v="144" actId="20577"/>
          <ac:spMkLst>
            <pc:docMk/>
            <pc:sldMk cId="0" sldId="268"/>
            <ac:spMk id="9" creationId="{00000000-0000-0000-0000-000000000000}"/>
          </ac:spMkLst>
        </pc:spChg>
        <pc:spChg chg="mod">
          <ac:chgData name="Ana Carolina Gomes do Prado" userId="d003dc3f-474c-4598-8b5f-6a6f58d791e7" providerId="ADAL" clId="{9B7E2130-A254-4869-9DB7-3398BDA61129}" dt="2025-10-01T13:38:38.873" v="145"/>
          <ac:spMkLst>
            <pc:docMk/>
            <pc:sldMk cId="0" sldId="268"/>
            <ac:spMk id="11" creationId="{00000000-0000-0000-0000-000000000000}"/>
          </ac:spMkLst>
        </pc:spChg>
        <pc:spChg chg="mod">
          <ac:chgData name="Ana Carolina Gomes do Prado" userId="d003dc3f-474c-4598-8b5f-6a6f58d791e7" providerId="ADAL" clId="{9B7E2130-A254-4869-9DB7-3398BDA61129}" dt="2025-10-01T13:38:59.446" v="146"/>
          <ac:spMkLst>
            <pc:docMk/>
            <pc:sldMk cId="0" sldId="268"/>
            <ac:spMk id="12" creationId="{00000000-0000-0000-0000-000000000000}"/>
          </ac:spMkLst>
        </pc:spChg>
        <pc:spChg chg="mod">
          <ac:chgData name="Ana Carolina Gomes do Prado" userId="d003dc3f-474c-4598-8b5f-6a6f58d791e7" providerId="ADAL" clId="{9B7E2130-A254-4869-9DB7-3398BDA61129}" dt="2025-10-01T13:39:18.351" v="147"/>
          <ac:spMkLst>
            <pc:docMk/>
            <pc:sldMk cId="0" sldId="268"/>
            <ac:spMk id="14" creationId="{00000000-0000-0000-0000-000000000000}"/>
          </ac:spMkLst>
        </pc:spChg>
        <pc:spChg chg="mod">
          <ac:chgData name="Ana Carolina Gomes do Prado" userId="d003dc3f-474c-4598-8b5f-6a6f58d791e7" providerId="ADAL" clId="{9B7E2130-A254-4869-9DB7-3398BDA61129}" dt="2025-10-01T13:39:38.655" v="148"/>
          <ac:spMkLst>
            <pc:docMk/>
            <pc:sldMk cId="0" sldId="268"/>
            <ac:spMk id="15" creationId="{00000000-0000-0000-0000-000000000000}"/>
          </ac:spMkLst>
        </pc:spChg>
        <pc:spChg chg="mod">
          <ac:chgData name="Ana Carolina Gomes do Prado" userId="d003dc3f-474c-4598-8b5f-6a6f58d791e7" providerId="ADAL" clId="{9B7E2130-A254-4869-9DB7-3398BDA61129}" dt="2025-10-01T13:39:56.468" v="149"/>
          <ac:spMkLst>
            <pc:docMk/>
            <pc:sldMk cId="0" sldId="268"/>
            <ac:spMk id="16" creationId="{00000000-0000-0000-0000-000000000000}"/>
          </ac:spMkLst>
        </pc:spChg>
        <pc:spChg chg="mod">
          <ac:chgData name="Ana Carolina Gomes do Prado" userId="d003dc3f-474c-4598-8b5f-6a6f58d791e7" providerId="ADAL" clId="{9B7E2130-A254-4869-9DB7-3398BDA61129}" dt="2025-10-01T13:46:54.348" v="219" actId="1038"/>
          <ac:spMkLst>
            <pc:docMk/>
            <pc:sldMk cId="0" sldId="268"/>
            <ac:spMk id="28" creationId="{00000000-0000-0000-0000-000000000000}"/>
          </ac:spMkLst>
        </pc:spChg>
        <pc:spChg chg="mod">
          <ac:chgData name="Ana Carolina Gomes do Prado" userId="d003dc3f-474c-4598-8b5f-6a6f58d791e7" providerId="ADAL" clId="{9B7E2130-A254-4869-9DB7-3398BDA61129}" dt="2025-10-01T13:35:08.260" v="109" actId="14100"/>
          <ac:spMkLst>
            <pc:docMk/>
            <pc:sldMk cId="0" sldId="268"/>
            <ac:spMk id="32" creationId="{00000000-0000-0000-0000-000000000000}"/>
          </ac:spMkLst>
        </pc:spChg>
        <pc:spChg chg="mod">
          <ac:chgData name="Ana Carolina Gomes do Prado" userId="d003dc3f-474c-4598-8b5f-6a6f58d791e7" providerId="ADAL" clId="{9B7E2130-A254-4869-9DB7-3398BDA61129}" dt="2025-10-01T13:46:45.107" v="210"/>
          <ac:spMkLst>
            <pc:docMk/>
            <pc:sldMk cId="0" sldId="268"/>
            <ac:spMk id="33" creationId="{00000000-0000-0000-0000-000000000000}"/>
          </ac:spMkLst>
        </pc:spChg>
      </pc:sldChg>
      <pc:sldChg chg="modSp mod">
        <pc:chgData name="Ana Carolina Gomes do Prado" userId="d003dc3f-474c-4598-8b5f-6a6f58d791e7" providerId="ADAL" clId="{9B7E2130-A254-4869-9DB7-3398BDA61129}" dt="2025-10-01T13:44:58.640" v="188" actId="20577"/>
        <pc:sldMkLst>
          <pc:docMk/>
          <pc:sldMk cId="0" sldId="269"/>
        </pc:sldMkLst>
        <pc:spChg chg="mod">
          <ac:chgData name="Ana Carolina Gomes do Prado" userId="d003dc3f-474c-4598-8b5f-6a6f58d791e7" providerId="ADAL" clId="{9B7E2130-A254-4869-9DB7-3398BDA61129}" dt="2025-10-01T13:44:16.171" v="178" actId="20577"/>
          <ac:spMkLst>
            <pc:docMk/>
            <pc:sldMk cId="0" sldId="269"/>
            <ac:spMk id="5" creationId="{00000000-0000-0000-0000-000000000000}"/>
          </ac:spMkLst>
        </pc:spChg>
        <pc:spChg chg="mod">
          <ac:chgData name="Ana Carolina Gomes do Prado" userId="d003dc3f-474c-4598-8b5f-6a6f58d791e7" providerId="ADAL" clId="{9B7E2130-A254-4869-9DB7-3398BDA61129}" dt="2025-10-01T13:44:46.338" v="180" actId="1076"/>
          <ac:spMkLst>
            <pc:docMk/>
            <pc:sldMk cId="0" sldId="269"/>
            <ac:spMk id="10" creationId="{00000000-0000-0000-0000-000000000000}"/>
          </ac:spMkLst>
        </pc:spChg>
        <pc:spChg chg="mod">
          <ac:chgData name="Ana Carolina Gomes do Prado" userId="d003dc3f-474c-4598-8b5f-6a6f58d791e7" providerId="ADAL" clId="{9B7E2130-A254-4869-9DB7-3398BDA61129}" dt="2025-10-01T13:44:50.145" v="181"/>
          <ac:spMkLst>
            <pc:docMk/>
            <pc:sldMk cId="0" sldId="269"/>
            <ac:spMk id="11" creationId="{00000000-0000-0000-0000-000000000000}"/>
          </ac:spMkLst>
        </pc:spChg>
        <pc:spChg chg="mod">
          <ac:chgData name="Ana Carolina Gomes do Prado" userId="d003dc3f-474c-4598-8b5f-6a6f58d791e7" providerId="ADAL" clId="{9B7E2130-A254-4869-9DB7-3398BDA61129}" dt="2025-10-01T13:44:58.640" v="188" actId="20577"/>
          <ac:spMkLst>
            <pc:docMk/>
            <pc:sldMk cId="0" sldId="269"/>
            <ac:spMk id="21" creationId="{00000000-0000-0000-0000-000000000000}"/>
          </ac:spMkLst>
        </pc:spChg>
      </pc:sldChg>
      <pc:sldChg chg="modSp mod">
        <pc:chgData name="Ana Carolina Gomes do Prado" userId="d003dc3f-474c-4598-8b5f-6a6f58d791e7" providerId="ADAL" clId="{9B7E2130-A254-4869-9DB7-3398BDA61129}" dt="2025-10-01T13:10:53.992" v="26" actId="113"/>
        <pc:sldMkLst>
          <pc:docMk/>
          <pc:sldMk cId="1960616057" sldId="270"/>
        </pc:sldMkLst>
        <pc:spChg chg="mod">
          <ac:chgData name="Ana Carolina Gomes do Prado" userId="d003dc3f-474c-4598-8b5f-6a6f58d791e7" providerId="ADAL" clId="{9B7E2130-A254-4869-9DB7-3398BDA61129}" dt="2025-10-01T13:10:26.149" v="22" actId="20577"/>
          <ac:spMkLst>
            <pc:docMk/>
            <pc:sldMk cId="1960616057" sldId="270"/>
            <ac:spMk id="6" creationId="{92FB2F1B-27C1-3C4C-35AB-98678CBAC5C7}"/>
          </ac:spMkLst>
        </pc:spChg>
        <pc:spChg chg="mod">
          <ac:chgData name="Ana Carolina Gomes do Prado" userId="d003dc3f-474c-4598-8b5f-6a6f58d791e7" providerId="ADAL" clId="{9B7E2130-A254-4869-9DB7-3398BDA61129}" dt="2025-10-01T13:10:53.992" v="26" actId="113"/>
          <ac:spMkLst>
            <pc:docMk/>
            <pc:sldMk cId="1960616057" sldId="270"/>
            <ac:spMk id="11" creationId="{65835179-203D-1AEC-CF9E-007C6D09CA9B}"/>
          </ac:spMkLst>
        </pc:spChg>
      </pc:sldChg>
      <pc:sldChg chg="addSp delSp modSp add mod">
        <pc:chgData name="Ana Carolina Gomes do Prado" userId="d003dc3f-474c-4598-8b5f-6a6f58d791e7" providerId="ADAL" clId="{9B7E2130-A254-4869-9DB7-3398BDA61129}" dt="2025-10-01T19:56:22.747" v="842" actId="14100"/>
        <pc:sldMkLst>
          <pc:docMk/>
          <pc:sldMk cId="3089938257" sldId="271"/>
        </pc:sldMkLst>
        <pc:spChg chg="mod">
          <ac:chgData name="Ana Carolina Gomes do Prado" userId="d003dc3f-474c-4598-8b5f-6a6f58d791e7" providerId="ADAL" clId="{9B7E2130-A254-4869-9DB7-3398BDA61129}" dt="2025-10-01T19:37:21.235" v="768" actId="20577"/>
          <ac:spMkLst>
            <pc:docMk/>
            <pc:sldMk cId="3089938257" sldId="271"/>
            <ac:spMk id="6" creationId="{E646896B-C80C-1843-8A58-05306262E50F}"/>
          </ac:spMkLst>
        </pc:spChg>
        <pc:spChg chg="mod">
          <ac:chgData name="Ana Carolina Gomes do Prado" userId="d003dc3f-474c-4598-8b5f-6a6f58d791e7" providerId="ADAL" clId="{9B7E2130-A254-4869-9DB7-3398BDA61129}" dt="2025-10-01T19:56:15.237" v="841" actId="20577"/>
          <ac:spMkLst>
            <pc:docMk/>
            <pc:sldMk cId="3089938257" sldId="271"/>
            <ac:spMk id="10" creationId="{412C3C8A-9E7D-9615-085F-6D20D7578C0F}"/>
          </ac:spMkLst>
        </pc:spChg>
        <pc:grpChg chg="mod">
          <ac:chgData name="Ana Carolina Gomes do Prado" userId="d003dc3f-474c-4598-8b5f-6a6f58d791e7" providerId="ADAL" clId="{9B7E2130-A254-4869-9DB7-3398BDA61129}" dt="2025-10-01T19:31:05.749" v="552" actId="14100"/>
          <ac:grpSpMkLst>
            <pc:docMk/>
            <pc:sldMk cId="3089938257" sldId="271"/>
            <ac:grpSpMk id="4" creationId="{3808A58A-9B29-6886-AA0B-2EE83DEB709F}"/>
          </ac:grpSpMkLst>
        </pc:grpChg>
        <pc:grpChg chg="del">
          <ac:chgData name="Ana Carolina Gomes do Prado" userId="d003dc3f-474c-4598-8b5f-6a6f58d791e7" providerId="ADAL" clId="{9B7E2130-A254-4869-9DB7-3398BDA61129}" dt="2025-10-01T19:37:51.590" v="771" actId="478"/>
          <ac:grpSpMkLst>
            <pc:docMk/>
            <pc:sldMk cId="3089938257" sldId="271"/>
            <ac:grpSpMk id="15" creationId="{5F78B212-B6D3-8701-AA8E-CBC369D752D8}"/>
          </ac:grpSpMkLst>
        </pc:grpChg>
        <pc:grpChg chg="del">
          <ac:chgData name="Ana Carolina Gomes do Prado" userId="d003dc3f-474c-4598-8b5f-6a6f58d791e7" providerId="ADAL" clId="{9B7E2130-A254-4869-9DB7-3398BDA61129}" dt="2025-10-01T19:37:51.990" v="772" actId="478"/>
          <ac:grpSpMkLst>
            <pc:docMk/>
            <pc:sldMk cId="3089938257" sldId="271"/>
            <ac:grpSpMk id="17" creationId="{1166A20D-E17D-A100-B1A2-29CB882D232E}"/>
          </ac:grpSpMkLst>
        </pc:grpChg>
        <pc:picChg chg="add mod ord">
          <ac:chgData name="Ana Carolina Gomes do Prado" userId="d003dc3f-474c-4598-8b5f-6a6f58d791e7" providerId="ADAL" clId="{9B7E2130-A254-4869-9DB7-3398BDA61129}" dt="2025-10-01T19:42:19.634" v="799" actId="1076"/>
          <ac:picMkLst>
            <pc:docMk/>
            <pc:sldMk cId="3089938257" sldId="271"/>
            <ac:picMk id="14" creationId="{51F9B2E5-2CD6-B8F7-24B8-9090323755F9}"/>
          </ac:picMkLst>
        </pc:picChg>
        <pc:picChg chg="del">
          <ac:chgData name="Ana Carolina Gomes do Prado" userId="d003dc3f-474c-4598-8b5f-6a6f58d791e7" providerId="ADAL" clId="{9B7E2130-A254-4869-9DB7-3398BDA61129}" dt="2025-10-01T19:37:52.434" v="773" actId="478"/>
          <ac:picMkLst>
            <pc:docMk/>
            <pc:sldMk cId="3089938257" sldId="271"/>
            <ac:picMk id="20" creationId="{F23D8179-DABB-BA80-4CF5-C4457889AE98}"/>
          </ac:picMkLst>
        </pc:picChg>
        <pc:picChg chg="add mod">
          <ac:chgData name="Ana Carolina Gomes do Prado" userId="d003dc3f-474c-4598-8b5f-6a6f58d791e7" providerId="ADAL" clId="{9B7E2130-A254-4869-9DB7-3398BDA61129}" dt="2025-10-01T19:42:40.650" v="803" actId="1076"/>
          <ac:picMkLst>
            <pc:docMk/>
            <pc:sldMk cId="3089938257" sldId="271"/>
            <ac:picMk id="21" creationId="{7A8AEE41-78CF-2660-4C72-01436140DDA2}"/>
          </ac:picMkLst>
        </pc:picChg>
        <pc:picChg chg="del">
          <ac:chgData name="Ana Carolina Gomes do Prado" userId="d003dc3f-474c-4598-8b5f-6a6f58d791e7" providerId="ADAL" clId="{9B7E2130-A254-4869-9DB7-3398BDA61129}" dt="2025-10-01T19:37:50.530" v="769" actId="478"/>
          <ac:picMkLst>
            <pc:docMk/>
            <pc:sldMk cId="3089938257" sldId="271"/>
            <ac:picMk id="22" creationId="{E4491A4F-0A76-0948-757C-14B1699C6A08}"/>
          </ac:picMkLst>
        </pc:picChg>
        <pc:picChg chg="del">
          <ac:chgData name="Ana Carolina Gomes do Prado" userId="d003dc3f-474c-4598-8b5f-6a6f58d791e7" providerId="ADAL" clId="{9B7E2130-A254-4869-9DB7-3398BDA61129}" dt="2025-10-01T19:37:51.159" v="770" actId="478"/>
          <ac:picMkLst>
            <pc:docMk/>
            <pc:sldMk cId="3089938257" sldId="271"/>
            <ac:picMk id="24" creationId="{CEB4CFAB-F811-4608-F490-A9C6D824F23F}"/>
          </ac:picMkLst>
        </pc:picChg>
        <pc:picChg chg="add mod ord">
          <ac:chgData name="Ana Carolina Gomes do Prado" userId="d003dc3f-474c-4598-8b5f-6a6f58d791e7" providerId="ADAL" clId="{9B7E2130-A254-4869-9DB7-3398BDA61129}" dt="2025-10-01T19:42:26.931" v="801" actId="166"/>
          <ac:picMkLst>
            <pc:docMk/>
            <pc:sldMk cId="3089938257" sldId="271"/>
            <ac:picMk id="25" creationId="{7939818A-25FB-BDE4-7222-10F984649831}"/>
          </ac:picMkLst>
        </pc:picChg>
        <pc:picChg chg="add mod">
          <ac:chgData name="Ana Carolina Gomes do Prado" userId="d003dc3f-474c-4598-8b5f-6a6f58d791e7" providerId="ADAL" clId="{9B7E2130-A254-4869-9DB7-3398BDA61129}" dt="2025-10-01T19:56:22.747" v="842" actId="14100"/>
          <ac:picMkLst>
            <pc:docMk/>
            <pc:sldMk cId="3089938257" sldId="271"/>
            <ac:picMk id="27" creationId="{843CFAA3-4DDC-57B6-0A12-ED2AA7F3CBCD}"/>
          </ac:picMkLst>
        </pc:picChg>
      </pc:sldChg>
      <pc:sldChg chg="addSp delSp modSp add mod modNotesTx">
        <pc:chgData name="Ana Carolina Gomes do Prado" userId="d003dc3f-474c-4598-8b5f-6a6f58d791e7" providerId="ADAL" clId="{9B7E2130-A254-4869-9DB7-3398BDA61129}" dt="2025-10-01T20:11:35.993" v="921" actId="1076"/>
        <pc:sldMkLst>
          <pc:docMk/>
          <pc:sldMk cId="1021817510" sldId="272"/>
        </pc:sldMkLst>
        <pc:spChg chg="mod">
          <ac:chgData name="Ana Carolina Gomes do Prado" userId="d003dc3f-474c-4598-8b5f-6a6f58d791e7" providerId="ADAL" clId="{9B7E2130-A254-4869-9DB7-3398BDA61129}" dt="2025-10-01T20:07:46.874" v="899" actId="14100"/>
          <ac:spMkLst>
            <pc:docMk/>
            <pc:sldMk cId="1021817510" sldId="272"/>
            <ac:spMk id="6" creationId="{3181FD00-8D7D-1B86-E338-BAADA6712078}"/>
          </ac:spMkLst>
        </pc:spChg>
        <pc:spChg chg="del">
          <ac:chgData name="Ana Carolina Gomes do Prado" userId="d003dc3f-474c-4598-8b5f-6a6f58d791e7" providerId="ADAL" clId="{9B7E2130-A254-4869-9DB7-3398BDA61129}" dt="2025-10-01T19:59:48.710" v="846" actId="478"/>
          <ac:spMkLst>
            <pc:docMk/>
            <pc:sldMk cId="1021817510" sldId="272"/>
            <ac:spMk id="7" creationId="{D7537A74-16DC-0ED4-578A-8F001082F44A}"/>
          </ac:spMkLst>
        </pc:spChg>
        <pc:spChg chg="mod">
          <ac:chgData name="Ana Carolina Gomes do Prado" userId="d003dc3f-474c-4598-8b5f-6a6f58d791e7" providerId="ADAL" clId="{9B7E2130-A254-4869-9DB7-3398BDA61129}" dt="2025-10-01T19:58:39.374" v="843"/>
          <ac:spMkLst>
            <pc:docMk/>
            <pc:sldMk cId="1021817510" sldId="272"/>
            <ac:spMk id="10" creationId="{B4F370B1-D17A-867D-4634-32178FE0F437}"/>
          </ac:spMkLst>
        </pc:spChg>
        <pc:grpChg chg="mod">
          <ac:chgData name="Ana Carolina Gomes do Prado" userId="d003dc3f-474c-4598-8b5f-6a6f58d791e7" providerId="ADAL" clId="{9B7E2130-A254-4869-9DB7-3398BDA61129}" dt="2025-10-01T19:58:46.731" v="844" actId="1076"/>
          <ac:grpSpMkLst>
            <pc:docMk/>
            <pc:sldMk cId="1021817510" sldId="272"/>
            <ac:grpSpMk id="11" creationId="{458236A4-2611-F0D8-9DE5-30411ECE9B81}"/>
          </ac:grpSpMkLst>
        </pc:grpChg>
        <pc:grpChg chg="del">
          <ac:chgData name="Ana Carolina Gomes do Prado" userId="d003dc3f-474c-4598-8b5f-6a6f58d791e7" providerId="ADAL" clId="{9B7E2130-A254-4869-9DB7-3398BDA61129}" dt="2025-10-01T19:59:48.710" v="846" actId="478"/>
          <ac:grpSpMkLst>
            <pc:docMk/>
            <pc:sldMk cId="1021817510" sldId="272"/>
            <ac:grpSpMk id="15" creationId="{3E1C181A-E10C-67F0-D4AB-CD404C1CFC4E}"/>
          </ac:grpSpMkLst>
        </pc:grpChg>
        <pc:grpChg chg="del">
          <ac:chgData name="Ana Carolina Gomes do Prado" userId="d003dc3f-474c-4598-8b5f-6a6f58d791e7" providerId="ADAL" clId="{9B7E2130-A254-4869-9DB7-3398BDA61129}" dt="2025-10-01T19:59:48.710" v="846" actId="478"/>
          <ac:grpSpMkLst>
            <pc:docMk/>
            <pc:sldMk cId="1021817510" sldId="272"/>
            <ac:grpSpMk id="17" creationId="{E263C4E1-5CF4-9FEC-82D3-AF52D4FCDF6E}"/>
          </ac:grpSpMkLst>
        </pc:grpChg>
        <pc:picChg chg="add mod ord">
          <ac:chgData name="Ana Carolina Gomes do Prado" userId="d003dc3f-474c-4598-8b5f-6a6f58d791e7" providerId="ADAL" clId="{9B7E2130-A254-4869-9DB7-3398BDA61129}" dt="2025-10-01T20:03:02.377" v="874" actId="1076"/>
          <ac:picMkLst>
            <pc:docMk/>
            <pc:sldMk cId="1021817510" sldId="272"/>
            <ac:picMk id="14" creationId="{B6C667DF-1B02-F9E3-C2D2-4B8FA19E09BF}"/>
          </ac:picMkLst>
        </pc:picChg>
        <pc:picChg chg="del">
          <ac:chgData name="Ana Carolina Gomes do Prado" userId="d003dc3f-474c-4598-8b5f-6a6f58d791e7" providerId="ADAL" clId="{9B7E2130-A254-4869-9DB7-3398BDA61129}" dt="2025-10-01T19:59:48.710" v="846" actId="478"/>
          <ac:picMkLst>
            <pc:docMk/>
            <pc:sldMk cId="1021817510" sldId="272"/>
            <ac:picMk id="20" creationId="{F1373D09-AEFD-0D93-7587-B73D50BD8EC2}"/>
          </ac:picMkLst>
        </pc:picChg>
        <pc:picChg chg="add mod">
          <ac:chgData name="Ana Carolina Gomes do Prado" userId="d003dc3f-474c-4598-8b5f-6a6f58d791e7" providerId="ADAL" clId="{9B7E2130-A254-4869-9DB7-3398BDA61129}" dt="2025-10-01T20:07:51.256" v="900" actId="1076"/>
          <ac:picMkLst>
            <pc:docMk/>
            <pc:sldMk cId="1021817510" sldId="272"/>
            <ac:picMk id="21" creationId="{08636F40-0E7E-7417-C240-338D8A58B999}"/>
          </ac:picMkLst>
        </pc:picChg>
        <pc:picChg chg="del">
          <ac:chgData name="Ana Carolina Gomes do Prado" userId="d003dc3f-474c-4598-8b5f-6a6f58d791e7" providerId="ADAL" clId="{9B7E2130-A254-4869-9DB7-3398BDA61129}" dt="2025-10-01T19:59:48.710" v="846" actId="478"/>
          <ac:picMkLst>
            <pc:docMk/>
            <pc:sldMk cId="1021817510" sldId="272"/>
            <ac:picMk id="22" creationId="{068316FB-46A9-F6A2-C19F-83BAA96D852C}"/>
          </ac:picMkLst>
        </pc:picChg>
        <pc:picChg chg="del">
          <ac:chgData name="Ana Carolina Gomes do Prado" userId="d003dc3f-474c-4598-8b5f-6a6f58d791e7" providerId="ADAL" clId="{9B7E2130-A254-4869-9DB7-3398BDA61129}" dt="2025-10-01T19:59:48.710" v="846" actId="478"/>
          <ac:picMkLst>
            <pc:docMk/>
            <pc:sldMk cId="1021817510" sldId="272"/>
            <ac:picMk id="24" creationId="{49077DC2-CBAC-BF4E-95F3-96EECA4C9E7C}"/>
          </ac:picMkLst>
        </pc:picChg>
        <pc:picChg chg="add mod">
          <ac:chgData name="Ana Carolina Gomes do Prado" userId="d003dc3f-474c-4598-8b5f-6a6f58d791e7" providerId="ADAL" clId="{9B7E2130-A254-4869-9DB7-3398BDA61129}" dt="2025-10-01T20:08:29.689" v="906" actId="1076"/>
          <ac:picMkLst>
            <pc:docMk/>
            <pc:sldMk cId="1021817510" sldId="272"/>
            <ac:picMk id="25" creationId="{E3E92147-4680-4446-3C0C-720DCDADE4B5}"/>
          </ac:picMkLst>
        </pc:picChg>
        <pc:picChg chg="add del mod">
          <ac:chgData name="Ana Carolina Gomes do Prado" userId="d003dc3f-474c-4598-8b5f-6a6f58d791e7" providerId="ADAL" clId="{9B7E2130-A254-4869-9DB7-3398BDA61129}" dt="2025-10-01T20:07:57.286" v="903" actId="478"/>
          <ac:picMkLst>
            <pc:docMk/>
            <pc:sldMk cId="1021817510" sldId="272"/>
            <ac:picMk id="27" creationId="{AEC20DB3-9A56-CE1B-4E6F-57E8F1777A83}"/>
          </ac:picMkLst>
        </pc:picChg>
        <pc:picChg chg="add mod modCrop">
          <ac:chgData name="Ana Carolina Gomes do Prado" userId="d003dc3f-474c-4598-8b5f-6a6f58d791e7" providerId="ADAL" clId="{9B7E2130-A254-4869-9DB7-3398BDA61129}" dt="2025-10-01T20:11:30.650" v="920" actId="14100"/>
          <ac:picMkLst>
            <pc:docMk/>
            <pc:sldMk cId="1021817510" sldId="272"/>
            <ac:picMk id="29" creationId="{DDBB4EF5-A60D-DF95-6198-C021BE132D33}"/>
          </ac:picMkLst>
        </pc:picChg>
        <pc:picChg chg="add mod">
          <ac:chgData name="Ana Carolina Gomes do Prado" userId="d003dc3f-474c-4598-8b5f-6a6f58d791e7" providerId="ADAL" clId="{9B7E2130-A254-4869-9DB7-3398BDA61129}" dt="2025-10-01T20:11:35.993" v="921" actId="1076"/>
          <ac:picMkLst>
            <pc:docMk/>
            <pc:sldMk cId="1021817510" sldId="272"/>
            <ac:picMk id="31" creationId="{326CAA76-2783-38E4-6F42-F5D54BADD59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AB7AD3-0A29-495D-8408-F8900AEAB0CE}" type="datetimeFigureOut">
              <a:rPr lang="pt-BR" smtClean="0"/>
              <a:t>08/05/2026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5D739E-5FD5-477F-90F1-0A5265ECFA32}" type="slidenum">
              <a:rPr lang="pt-BR" smtClean="0"/>
              <a:t>‹#›</a:t>
            </a:fld>
            <a:endParaRPr lang="pt-BR"/>
          </a:p>
        </p:txBody>
      </p:sp>
    </p:spTree>
    <p:extLst>
      <p:ext uri="{BB962C8B-B14F-4D97-AF65-F5344CB8AC3E}">
        <p14:creationId xmlns:p14="http://schemas.microsoft.com/office/powerpoint/2010/main" val="2567336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5D739E-5FD5-477F-90F1-0A5265ECFA32}" type="slidenum">
              <a:rPr lang="pt-BR" smtClean="0"/>
              <a:t>1</a:t>
            </a:fld>
            <a:endParaRPr lang="pt-BR"/>
          </a:p>
        </p:txBody>
      </p:sp>
    </p:spTree>
    <p:extLst>
      <p:ext uri="{BB962C8B-B14F-4D97-AF65-F5344CB8AC3E}">
        <p14:creationId xmlns:p14="http://schemas.microsoft.com/office/powerpoint/2010/main" val="1436855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7A5D739E-5FD5-477F-90F1-0A5265ECFA32}" type="slidenum">
              <a:rPr lang="pt-BR" smtClean="0"/>
              <a:t>6</a:t>
            </a:fld>
            <a:endParaRPr lang="pt-BR"/>
          </a:p>
        </p:txBody>
      </p:sp>
    </p:spTree>
    <p:extLst>
      <p:ext uri="{BB962C8B-B14F-4D97-AF65-F5344CB8AC3E}">
        <p14:creationId xmlns:p14="http://schemas.microsoft.com/office/powerpoint/2010/main" val="2088658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7A5D739E-5FD5-477F-90F1-0A5265ECFA32}" type="slidenum">
              <a:rPr lang="pt-BR" smtClean="0"/>
              <a:t>7</a:t>
            </a:fld>
            <a:endParaRPr lang="pt-BR"/>
          </a:p>
        </p:txBody>
      </p:sp>
    </p:spTree>
    <p:extLst>
      <p:ext uri="{BB962C8B-B14F-4D97-AF65-F5344CB8AC3E}">
        <p14:creationId xmlns:p14="http://schemas.microsoft.com/office/powerpoint/2010/main" val="3872800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8.svg"/><Relationship Id="rId7" Type="http://schemas.openxmlformats.org/officeDocument/2006/relationships/image" Target="../media/image43.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8.svg"/><Relationship Id="rId7" Type="http://schemas.openxmlformats.org/officeDocument/2006/relationships/image" Target="../media/image51.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53.svg"/><Relationship Id="rId7" Type="http://schemas.openxmlformats.org/officeDocument/2006/relationships/image" Target="../media/image57.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jpeg"/></Relationships>
</file>

<file path=ppt/slides/_rels/slide14.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svg"/><Relationship Id="rId1" Type="http://schemas.openxmlformats.org/officeDocument/2006/relationships/slideLayout" Target="../slideLayouts/slideLayout7.xml"/><Relationship Id="rId5" Type="http://schemas.openxmlformats.org/officeDocument/2006/relationships/image" Target="../media/image61.svg"/><Relationship Id="rId4" Type="http://schemas.openxmlformats.org/officeDocument/2006/relationships/image" Target="../media/image60.svg"/></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2.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sv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svg"/><Relationship Id="rId7" Type="http://schemas.openxmlformats.org/officeDocument/2006/relationships/image" Target="../media/image16.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8.svg"/><Relationship Id="rId7" Type="http://schemas.openxmlformats.org/officeDocument/2006/relationships/image" Target="../media/image20.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4.sv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sv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8.sv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7.sv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4.svg"/><Relationship Id="rId4" Type="http://schemas.openxmlformats.org/officeDocument/2006/relationships/image" Target="../media/image8.sv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svg"/><Relationship Id="rId7" Type="http://schemas.openxmlformats.org/officeDocument/2006/relationships/image" Target="../media/image34.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8.svg"/><Relationship Id="rId7" Type="http://schemas.openxmlformats.org/officeDocument/2006/relationships/image" Target="../media/image38.pn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0"/>
            <a:ext cx="10844498" cy="8837200"/>
          </a:xfrm>
          <a:custGeom>
            <a:avLst/>
            <a:gdLst/>
            <a:ahLst/>
            <a:cxnLst/>
            <a:rect l="l" t="t" r="r" b="b"/>
            <a:pathLst>
              <a:path w="14459331" h="11782933">
                <a:moveTo>
                  <a:pt x="0" y="0"/>
                </a:moveTo>
                <a:lnTo>
                  <a:pt x="14459331" y="0"/>
                </a:lnTo>
                <a:lnTo>
                  <a:pt x="14459331" y="11782933"/>
                </a:lnTo>
                <a:lnTo>
                  <a:pt x="0" y="11782933"/>
                </a:lnTo>
                <a:lnTo>
                  <a:pt x="0" y="0"/>
                </a:lnTo>
                <a:close/>
              </a:path>
            </a:pathLst>
          </a:custGeom>
          <a:blipFill>
            <a:blip r:embed="rId3"/>
            <a:stretch>
              <a:fillRect l="-8585" t="-1231" r="-1089"/>
            </a:stretch>
          </a:blipFill>
        </p:spPr>
        <p:txBody>
          <a:bodyPr/>
          <a:lstStyle/>
          <a:p>
            <a:endParaRPr lang="pt-BR"/>
          </a:p>
        </p:txBody>
      </p:sp>
      <p:sp>
        <p:nvSpPr>
          <p:cNvPr id="4" name="Freeform 4"/>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sp>
        <p:nvSpPr>
          <p:cNvPr id="5" name="Freeform 5"/>
          <p:cNvSpPr/>
          <p:nvPr/>
        </p:nvSpPr>
        <p:spPr>
          <a:xfrm>
            <a:off x="14738196" y="0"/>
            <a:ext cx="3564569" cy="4364182"/>
          </a:xfrm>
          <a:custGeom>
            <a:avLst/>
            <a:gdLst/>
            <a:ahLst/>
            <a:cxnLst/>
            <a:rect l="l" t="t" r="r" b="b"/>
            <a:pathLst>
              <a:path w="3564569" h="4364182">
                <a:moveTo>
                  <a:pt x="0" y="0"/>
                </a:moveTo>
                <a:lnTo>
                  <a:pt x="3564568" y="0"/>
                </a:lnTo>
                <a:lnTo>
                  <a:pt x="3564568" y="4364182"/>
                </a:lnTo>
                <a:lnTo>
                  <a:pt x="0" y="436418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pt-BR"/>
          </a:p>
        </p:txBody>
      </p:sp>
      <p:grpSp>
        <p:nvGrpSpPr>
          <p:cNvPr id="6" name="Group 6"/>
          <p:cNvGrpSpPr/>
          <p:nvPr/>
        </p:nvGrpSpPr>
        <p:grpSpPr>
          <a:xfrm>
            <a:off x="15077682" y="9345345"/>
            <a:ext cx="2118630" cy="97632"/>
            <a:chOff x="0" y="0"/>
            <a:chExt cx="2824840" cy="130176"/>
          </a:xfrm>
        </p:grpSpPr>
        <p:sp>
          <p:nvSpPr>
            <p:cNvPr id="7" name="Freeform 7"/>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595959"/>
            </a:solidFill>
          </p:spPr>
          <p:txBody>
            <a:bodyPr/>
            <a:lstStyle/>
            <a:p>
              <a:endParaRPr lang="pt-BR"/>
            </a:p>
          </p:txBody>
        </p:sp>
      </p:grpSp>
      <p:grpSp>
        <p:nvGrpSpPr>
          <p:cNvPr id="8" name="Group 8"/>
          <p:cNvGrpSpPr/>
          <p:nvPr/>
        </p:nvGrpSpPr>
        <p:grpSpPr>
          <a:xfrm>
            <a:off x="8477581" y="6106852"/>
            <a:ext cx="8983675" cy="3253696"/>
            <a:chOff x="0" y="0"/>
            <a:chExt cx="11978233" cy="4338262"/>
          </a:xfrm>
        </p:grpSpPr>
        <p:sp>
          <p:nvSpPr>
            <p:cNvPr id="9" name="Freeform 9"/>
            <p:cNvSpPr/>
            <p:nvPr/>
          </p:nvSpPr>
          <p:spPr>
            <a:xfrm>
              <a:off x="0" y="0"/>
              <a:ext cx="11978233" cy="4338262"/>
            </a:xfrm>
            <a:custGeom>
              <a:avLst/>
              <a:gdLst/>
              <a:ahLst/>
              <a:cxnLst/>
              <a:rect l="l" t="t" r="r" b="b"/>
              <a:pathLst>
                <a:path w="11978233" h="4338262">
                  <a:moveTo>
                    <a:pt x="0" y="0"/>
                  </a:moveTo>
                  <a:lnTo>
                    <a:pt x="11978233" y="0"/>
                  </a:lnTo>
                  <a:lnTo>
                    <a:pt x="11978233" y="4338262"/>
                  </a:lnTo>
                  <a:lnTo>
                    <a:pt x="0" y="4338262"/>
                  </a:lnTo>
                  <a:close/>
                </a:path>
              </a:pathLst>
            </a:custGeom>
            <a:solidFill>
              <a:srgbClr val="000000">
                <a:alpha val="0"/>
              </a:srgbClr>
            </a:solidFill>
          </p:spPr>
          <p:txBody>
            <a:bodyPr/>
            <a:lstStyle/>
            <a:p>
              <a:endParaRPr lang="pt-BR"/>
            </a:p>
          </p:txBody>
        </p:sp>
        <p:sp>
          <p:nvSpPr>
            <p:cNvPr id="10" name="TextBox 10"/>
            <p:cNvSpPr txBox="1"/>
            <p:nvPr/>
          </p:nvSpPr>
          <p:spPr>
            <a:xfrm>
              <a:off x="0" y="1216379"/>
              <a:ext cx="11978233" cy="3121882"/>
            </a:xfrm>
            <a:prstGeom prst="rect">
              <a:avLst/>
            </a:prstGeom>
          </p:spPr>
          <p:txBody>
            <a:bodyPr lIns="0" tIns="0" rIns="0" bIns="0" rtlCol="0" anchor="ctr"/>
            <a:lstStyle/>
            <a:p>
              <a:pPr algn="r">
                <a:lnSpc>
                  <a:spcPts val="5832"/>
                </a:lnSpc>
              </a:pPr>
              <a:r>
                <a:rPr lang="en-US" sz="5400" dirty="0">
                  <a:solidFill>
                    <a:srgbClr val="595959"/>
                  </a:solidFill>
                  <a:latin typeface="Poppins"/>
                  <a:ea typeface="Poppins"/>
                  <a:cs typeface="Poppins"/>
                  <a:sym typeface="Poppins"/>
                </a:rPr>
                <a:t>Corporate Education and Knowledge Management</a:t>
              </a:r>
            </a:p>
          </p:txBody>
        </p:sp>
      </p:grpSp>
      <p:sp>
        <p:nvSpPr>
          <p:cNvPr id="11" name="Freeform 11"/>
          <p:cNvSpPr/>
          <p:nvPr/>
        </p:nvSpPr>
        <p:spPr>
          <a:xfrm>
            <a:off x="14027727" y="5040392"/>
            <a:ext cx="2671529" cy="1066461"/>
          </a:xfrm>
          <a:custGeom>
            <a:avLst/>
            <a:gdLst/>
            <a:ahLst/>
            <a:cxnLst/>
            <a:rect l="l" t="t" r="r" b="b"/>
            <a:pathLst>
              <a:path w="2671529" h="1066461">
                <a:moveTo>
                  <a:pt x="0" y="0"/>
                </a:moveTo>
                <a:lnTo>
                  <a:pt x="2671529" y="0"/>
                </a:lnTo>
                <a:lnTo>
                  <a:pt x="2671529" y="1066460"/>
                </a:lnTo>
                <a:lnTo>
                  <a:pt x="0" y="1066460"/>
                </a:lnTo>
                <a:lnTo>
                  <a:pt x="0" y="0"/>
                </a:lnTo>
                <a:close/>
              </a:path>
            </a:pathLst>
          </a:custGeom>
          <a:blipFill>
            <a:blip>
              <a:extLst>
                <a:ext uri="{96DAC541-7B7A-43D3-8B79-37D633B846F1}">
                  <asvg:svgBlip xmlns:asvg="http://schemas.microsoft.com/office/drawing/2016/SVG/main" r:embed="rId6"/>
                </a:ext>
              </a:extLst>
            </a:blip>
            <a:stretch>
              <a:fillRect l="-77" r="-77"/>
            </a:stretch>
          </a:blipFill>
        </p:spPr>
        <p:txBody>
          <a:bodyPr/>
          <a:lstStyle/>
          <a:p>
            <a:endParaRPr lang="pt-BR"/>
          </a:p>
        </p:txBody>
      </p:sp>
      <p:pic>
        <p:nvPicPr>
          <p:cNvPr id="13" name="Imagem 12" descr="Logotipo&#10;&#10;O conteúdo gerado por IA pode estar incorreto.">
            <a:extLst>
              <a:ext uri="{FF2B5EF4-FFF2-40B4-BE49-F238E27FC236}">
                <a16:creationId xmlns:a16="http://schemas.microsoft.com/office/drawing/2014/main" id="{E90D203A-F521-E208-E479-37E11DC075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287147" y="4863914"/>
            <a:ext cx="4147070" cy="16554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412" y="0"/>
            <a:ext cx="17741564" cy="10296525"/>
          </a:xfrm>
          <a:custGeom>
            <a:avLst/>
            <a:gdLst/>
            <a:ahLst/>
            <a:cxnLst/>
            <a:rect l="l" t="t" r="r" b="b"/>
            <a:pathLst>
              <a:path w="17741564" h="10296525">
                <a:moveTo>
                  <a:pt x="0" y="0"/>
                </a:moveTo>
                <a:lnTo>
                  <a:pt x="17741564" y="0"/>
                </a:lnTo>
                <a:lnTo>
                  <a:pt x="17741564" y="10296525"/>
                </a:lnTo>
                <a:lnTo>
                  <a:pt x="0" y="10296525"/>
                </a:lnTo>
                <a:lnTo>
                  <a:pt x="0" y="0"/>
                </a:lnTo>
                <a:close/>
              </a:path>
            </a:pathLst>
          </a:custGeom>
          <a:blipFill>
            <a:blip>
              <a:extLst>
                <a:ext uri="{96DAC541-7B7A-43D3-8B79-37D633B846F1}">
                  <asvg:svgBlip xmlns:asvg="http://schemas.microsoft.com/office/drawing/2016/SVG/main" r:embed="rId2"/>
                </a:ext>
              </a:extLst>
            </a:blip>
            <a:stretch>
              <a:fillRect t="-43" b="-43"/>
            </a:stretch>
          </a:blipFill>
        </p:spPr>
        <p:txBody>
          <a:bodyPr/>
          <a:lstStyle/>
          <a:p>
            <a:endParaRPr lang="pt-BR"/>
          </a:p>
        </p:txBody>
      </p:sp>
      <p:sp>
        <p:nvSpPr>
          <p:cNvPr id="3" name="Freeform 3"/>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grpSp>
        <p:nvGrpSpPr>
          <p:cNvPr id="4" name="Group 4"/>
          <p:cNvGrpSpPr/>
          <p:nvPr/>
        </p:nvGrpSpPr>
        <p:grpSpPr>
          <a:xfrm>
            <a:off x="1154951" y="3626643"/>
            <a:ext cx="7531647" cy="5393817"/>
            <a:chOff x="0" y="-604824"/>
            <a:chExt cx="10042196" cy="7191756"/>
          </a:xfrm>
        </p:grpSpPr>
        <p:sp>
          <p:nvSpPr>
            <p:cNvPr id="5" name="Freeform 5"/>
            <p:cNvSpPr/>
            <p:nvPr/>
          </p:nvSpPr>
          <p:spPr>
            <a:xfrm>
              <a:off x="0" y="0"/>
              <a:ext cx="10042196" cy="6586932"/>
            </a:xfrm>
            <a:custGeom>
              <a:avLst/>
              <a:gdLst/>
              <a:ahLst/>
              <a:cxnLst/>
              <a:rect l="l" t="t" r="r" b="b"/>
              <a:pathLst>
                <a:path w="10042196" h="6586932">
                  <a:moveTo>
                    <a:pt x="0" y="0"/>
                  </a:moveTo>
                  <a:lnTo>
                    <a:pt x="10042196" y="0"/>
                  </a:lnTo>
                  <a:lnTo>
                    <a:pt x="10042196" y="6586932"/>
                  </a:lnTo>
                  <a:lnTo>
                    <a:pt x="0" y="6586932"/>
                  </a:lnTo>
                  <a:close/>
                </a:path>
              </a:pathLst>
            </a:custGeom>
            <a:solidFill>
              <a:srgbClr val="000000">
                <a:alpha val="0"/>
              </a:srgbClr>
            </a:solidFill>
          </p:spPr>
          <p:txBody>
            <a:bodyPr/>
            <a:lstStyle/>
            <a:p>
              <a:endParaRPr lang="pt-BR"/>
            </a:p>
          </p:txBody>
        </p:sp>
        <p:sp>
          <p:nvSpPr>
            <p:cNvPr id="6" name="TextBox 6"/>
            <p:cNvSpPr txBox="1"/>
            <p:nvPr/>
          </p:nvSpPr>
          <p:spPr>
            <a:xfrm>
              <a:off x="1" y="-604824"/>
              <a:ext cx="9562000" cy="6391277"/>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Operational Dashboards: Track all data related to learners, courses, learning paths, companies, and gamification through available panels and reports.</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Competence Management Dashboards: Monitor your team’s knowledge levels in real time and plan strategies based on reliable data.</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60 customizable reports and queries, giving you full autonomy to analyze and work with data.</a:t>
              </a:r>
            </a:p>
          </p:txBody>
        </p:sp>
      </p:grpSp>
      <p:grpSp>
        <p:nvGrpSpPr>
          <p:cNvPr id="7" name="Group 7"/>
          <p:cNvGrpSpPr/>
          <p:nvPr/>
        </p:nvGrpSpPr>
        <p:grpSpPr>
          <a:xfrm>
            <a:off x="1154126" y="800100"/>
            <a:ext cx="7172325" cy="2826543"/>
            <a:chOff x="0" y="0"/>
            <a:chExt cx="9563100" cy="3768724"/>
          </a:xfrm>
        </p:grpSpPr>
        <p:sp>
          <p:nvSpPr>
            <p:cNvPr id="8" name="Freeform 8"/>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9" name="TextBox 9"/>
            <p:cNvSpPr txBox="1"/>
            <p:nvPr/>
          </p:nvSpPr>
          <p:spPr>
            <a:xfrm>
              <a:off x="0" y="9525"/>
              <a:ext cx="9563100" cy="3759199"/>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Smart Learning Management</a:t>
              </a:r>
            </a:p>
          </p:txBody>
        </p:sp>
      </p:grpSp>
      <p:grpSp>
        <p:nvGrpSpPr>
          <p:cNvPr id="10" name="Group 10"/>
          <p:cNvGrpSpPr/>
          <p:nvPr/>
        </p:nvGrpSpPr>
        <p:grpSpPr>
          <a:xfrm>
            <a:off x="1154126" y="3252917"/>
            <a:ext cx="2118630" cy="97632"/>
            <a:chOff x="0" y="0"/>
            <a:chExt cx="2824840" cy="130176"/>
          </a:xfrm>
        </p:grpSpPr>
        <p:sp>
          <p:nvSpPr>
            <p:cNvPr id="11" name="Freeform 11"/>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grpSp>
        <p:nvGrpSpPr>
          <p:cNvPr id="14" name="Group 14"/>
          <p:cNvGrpSpPr/>
          <p:nvPr/>
        </p:nvGrpSpPr>
        <p:grpSpPr>
          <a:xfrm>
            <a:off x="7544438" y="5786324"/>
            <a:ext cx="8551651" cy="1920579"/>
            <a:chOff x="0" y="0"/>
            <a:chExt cx="10178992" cy="2097758"/>
          </a:xfrm>
        </p:grpSpPr>
        <p:sp>
          <p:nvSpPr>
            <p:cNvPr id="15" name="Freeform 15"/>
            <p:cNvSpPr/>
            <p:nvPr/>
          </p:nvSpPr>
          <p:spPr>
            <a:xfrm>
              <a:off x="0" y="0"/>
              <a:ext cx="10179050" cy="2097786"/>
            </a:xfrm>
            <a:custGeom>
              <a:avLst/>
              <a:gdLst/>
              <a:ahLst/>
              <a:cxnLst/>
              <a:rect l="l" t="t" r="r" b="b"/>
              <a:pathLst>
                <a:path w="10179050" h="2097786">
                  <a:moveTo>
                    <a:pt x="0" y="0"/>
                  </a:moveTo>
                  <a:lnTo>
                    <a:pt x="10179050" y="0"/>
                  </a:lnTo>
                  <a:lnTo>
                    <a:pt x="10179050" y="2097786"/>
                  </a:lnTo>
                  <a:lnTo>
                    <a:pt x="0" y="2097786"/>
                  </a:lnTo>
                  <a:lnTo>
                    <a:pt x="0" y="0"/>
                  </a:lnTo>
                  <a:close/>
                </a:path>
              </a:pathLst>
            </a:custGeom>
            <a:blipFill>
              <a:blip r:embed="rId4"/>
              <a:stretch>
                <a:fillRect b="1"/>
              </a:stretch>
            </a:blipFill>
          </p:spPr>
          <p:txBody>
            <a:bodyPr/>
            <a:lstStyle/>
            <a:p>
              <a:endParaRPr lang="pt-BR"/>
            </a:p>
          </p:txBody>
        </p:sp>
      </p:grpSp>
      <p:pic>
        <p:nvPicPr>
          <p:cNvPr id="21" name="Imagem 20">
            <a:extLst>
              <a:ext uri="{FF2B5EF4-FFF2-40B4-BE49-F238E27FC236}">
                <a16:creationId xmlns:a16="http://schemas.microsoft.com/office/drawing/2014/main" id="{3BB9E1DF-CCBF-47AC-EA82-53FA9E1211BF}"/>
              </a:ext>
            </a:extLst>
          </p:cNvPr>
          <p:cNvPicPr>
            <a:picLocks noChangeAspect="1"/>
          </p:cNvPicPr>
          <p:nvPr/>
        </p:nvPicPr>
        <p:blipFill>
          <a:blip r:embed="rId5"/>
          <a:stretch>
            <a:fillRect/>
          </a:stretch>
        </p:blipFill>
        <p:spPr>
          <a:xfrm>
            <a:off x="9497816" y="7344998"/>
            <a:ext cx="8479262" cy="2626256"/>
          </a:xfrm>
          <a:prstGeom prst="rect">
            <a:avLst/>
          </a:prstGeom>
          <a:ln>
            <a:noFill/>
          </a:ln>
          <a:effectLst>
            <a:outerShdw blurRad="292100" dist="139700" dir="2700000" algn="tl" rotWithShape="0">
              <a:srgbClr val="333333">
                <a:alpha val="65000"/>
              </a:srgbClr>
            </a:outerShdw>
          </a:effectLst>
        </p:spPr>
      </p:pic>
      <p:pic>
        <p:nvPicPr>
          <p:cNvPr id="23" name="Imagem 22">
            <a:extLst>
              <a:ext uri="{FF2B5EF4-FFF2-40B4-BE49-F238E27FC236}">
                <a16:creationId xmlns:a16="http://schemas.microsoft.com/office/drawing/2014/main" id="{9AF8424C-10D4-E0C1-82EC-4E99298B082D}"/>
              </a:ext>
            </a:extLst>
          </p:cNvPr>
          <p:cNvPicPr>
            <a:picLocks noChangeAspect="1"/>
          </p:cNvPicPr>
          <p:nvPr/>
        </p:nvPicPr>
        <p:blipFill>
          <a:blip r:embed="rId6"/>
          <a:stretch>
            <a:fillRect/>
          </a:stretch>
        </p:blipFill>
        <p:spPr>
          <a:xfrm>
            <a:off x="9256004" y="413404"/>
            <a:ext cx="8551652" cy="3447825"/>
          </a:xfrm>
          <a:prstGeom prst="rect">
            <a:avLst/>
          </a:prstGeom>
          <a:ln>
            <a:noFill/>
          </a:ln>
          <a:effectLst>
            <a:outerShdw blurRad="292100" dist="139700" dir="2700000" algn="tl" rotWithShape="0">
              <a:srgbClr val="333333">
                <a:alpha val="65000"/>
              </a:srgbClr>
            </a:outerShdw>
          </a:effectLst>
        </p:spPr>
      </p:pic>
      <p:grpSp>
        <p:nvGrpSpPr>
          <p:cNvPr id="16" name="Group 16"/>
          <p:cNvGrpSpPr/>
          <p:nvPr/>
        </p:nvGrpSpPr>
        <p:grpSpPr>
          <a:xfrm>
            <a:off x="9789624" y="2747568"/>
            <a:ext cx="8498376" cy="3592472"/>
            <a:chOff x="0" y="0"/>
            <a:chExt cx="11331168" cy="4789962"/>
          </a:xfrm>
        </p:grpSpPr>
        <p:sp>
          <p:nvSpPr>
            <p:cNvPr id="17" name="Freeform 17"/>
            <p:cNvSpPr/>
            <p:nvPr/>
          </p:nvSpPr>
          <p:spPr>
            <a:xfrm>
              <a:off x="0" y="0"/>
              <a:ext cx="11331194" cy="4789932"/>
            </a:xfrm>
            <a:custGeom>
              <a:avLst/>
              <a:gdLst/>
              <a:ahLst/>
              <a:cxnLst/>
              <a:rect l="l" t="t" r="r" b="b"/>
              <a:pathLst>
                <a:path w="11331194" h="4789932">
                  <a:moveTo>
                    <a:pt x="0" y="0"/>
                  </a:moveTo>
                  <a:lnTo>
                    <a:pt x="11331194" y="0"/>
                  </a:lnTo>
                  <a:lnTo>
                    <a:pt x="11331194" y="4789932"/>
                  </a:lnTo>
                  <a:lnTo>
                    <a:pt x="0" y="4789932"/>
                  </a:lnTo>
                  <a:lnTo>
                    <a:pt x="0" y="0"/>
                  </a:lnTo>
                  <a:close/>
                </a:path>
              </a:pathLst>
            </a:custGeom>
            <a:blipFill>
              <a:blip r:embed="rId7"/>
              <a:stretch>
                <a:fillRect/>
              </a:stretch>
            </a:blipFill>
          </p:spPr>
          <p:txBody>
            <a:bodyPr/>
            <a:lstStyle/>
            <a:p>
              <a:endParaRPr lang="pt-BR"/>
            </a:p>
          </p:txBody>
        </p:sp>
      </p:grpSp>
      <p:grpSp>
        <p:nvGrpSpPr>
          <p:cNvPr id="18" name="Group 18"/>
          <p:cNvGrpSpPr/>
          <p:nvPr/>
        </p:nvGrpSpPr>
        <p:grpSpPr>
          <a:xfrm>
            <a:off x="12155655" y="4789757"/>
            <a:ext cx="6093986" cy="2917172"/>
            <a:chOff x="0" y="0"/>
            <a:chExt cx="7472300" cy="3576966"/>
          </a:xfrm>
        </p:grpSpPr>
        <p:sp>
          <p:nvSpPr>
            <p:cNvPr id="19" name="Freeform 19"/>
            <p:cNvSpPr/>
            <p:nvPr/>
          </p:nvSpPr>
          <p:spPr>
            <a:xfrm>
              <a:off x="0" y="0"/>
              <a:ext cx="7472299" cy="3576955"/>
            </a:xfrm>
            <a:custGeom>
              <a:avLst/>
              <a:gdLst/>
              <a:ahLst/>
              <a:cxnLst/>
              <a:rect l="l" t="t" r="r" b="b"/>
              <a:pathLst>
                <a:path w="7472299" h="3576955">
                  <a:moveTo>
                    <a:pt x="0" y="0"/>
                  </a:moveTo>
                  <a:lnTo>
                    <a:pt x="7472299" y="0"/>
                  </a:lnTo>
                  <a:lnTo>
                    <a:pt x="7472299" y="3576955"/>
                  </a:lnTo>
                  <a:lnTo>
                    <a:pt x="0" y="3576955"/>
                  </a:lnTo>
                  <a:lnTo>
                    <a:pt x="0" y="0"/>
                  </a:lnTo>
                  <a:close/>
                </a:path>
              </a:pathLst>
            </a:custGeom>
            <a:blipFill>
              <a:blip r:embed="rId8"/>
              <a:stretch>
                <a:fillRect/>
              </a:stretch>
            </a:blipFill>
          </p:spPr>
          <p:txBody>
            <a:bodyPr/>
            <a:lstStyle/>
            <a:p>
              <a:endParaRPr lang="pt-BR"/>
            </a:p>
          </p:txBody>
        </p:sp>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5"/>
            <a:ext cx="17725152" cy="10287000"/>
            <a:chOff x="0" y="0"/>
            <a:chExt cx="23633536" cy="13716000"/>
          </a:xfrm>
        </p:grpSpPr>
        <p:sp>
          <p:nvSpPr>
            <p:cNvPr id="3" name="Freeform 3"/>
            <p:cNvSpPr/>
            <p:nvPr/>
          </p:nvSpPr>
          <p:spPr>
            <a:xfrm>
              <a:off x="0" y="0"/>
              <a:ext cx="23633557" cy="13716000"/>
            </a:xfrm>
            <a:custGeom>
              <a:avLst/>
              <a:gdLst/>
              <a:ahLst/>
              <a:cxnLst/>
              <a:rect l="l" t="t" r="r" b="b"/>
              <a:pathLst>
                <a:path w="23633557" h="13716000">
                  <a:moveTo>
                    <a:pt x="0" y="0"/>
                  </a:moveTo>
                  <a:lnTo>
                    <a:pt x="23633557" y="0"/>
                  </a:lnTo>
                  <a:lnTo>
                    <a:pt x="23633557" y="13716000"/>
                  </a:lnTo>
                  <a:lnTo>
                    <a:pt x="0" y="13716000"/>
                  </a:lnTo>
                  <a:lnTo>
                    <a:pt x="0" y="0"/>
                  </a:lnTo>
                  <a:close/>
                </a:path>
              </a:pathLst>
            </a:custGeom>
            <a:blipFill>
              <a:blip r:embed="rId2"/>
              <a:stretch>
                <a:fillRect l="-31" r="-31"/>
              </a:stretch>
            </a:blipFill>
          </p:spPr>
          <p:txBody>
            <a:bodyPr/>
            <a:lstStyle/>
            <a:p>
              <a:endParaRPr lang="pt-BR"/>
            </a:p>
          </p:txBody>
        </p:sp>
      </p:grpSp>
      <p:sp>
        <p:nvSpPr>
          <p:cNvPr id="4" name="Freeform 4"/>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grpSp>
        <p:nvGrpSpPr>
          <p:cNvPr id="5" name="Group 5"/>
          <p:cNvGrpSpPr/>
          <p:nvPr/>
        </p:nvGrpSpPr>
        <p:grpSpPr>
          <a:xfrm>
            <a:off x="1056617" y="3965249"/>
            <a:ext cx="7531647" cy="5152270"/>
            <a:chOff x="0" y="-1441388"/>
            <a:chExt cx="10042196" cy="8028320"/>
          </a:xfrm>
        </p:grpSpPr>
        <p:sp>
          <p:nvSpPr>
            <p:cNvPr id="6" name="Freeform 6"/>
            <p:cNvSpPr/>
            <p:nvPr/>
          </p:nvSpPr>
          <p:spPr>
            <a:xfrm>
              <a:off x="0" y="0"/>
              <a:ext cx="10042196" cy="6586932"/>
            </a:xfrm>
            <a:custGeom>
              <a:avLst/>
              <a:gdLst/>
              <a:ahLst/>
              <a:cxnLst/>
              <a:rect l="l" t="t" r="r" b="b"/>
              <a:pathLst>
                <a:path w="10042196" h="6586932">
                  <a:moveTo>
                    <a:pt x="0" y="0"/>
                  </a:moveTo>
                  <a:lnTo>
                    <a:pt x="10042196" y="0"/>
                  </a:lnTo>
                  <a:lnTo>
                    <a:pt x="10042196" y="6586932"/>
                  </a:lnTo>
                  <a:lnTo>
                    <a:pt x="0" y="6586932"/>
                  </a:lnTo>
                  <a:close/>
                </a:path>
              </a:pathLst>
            </a:custGeom>
            <a:solidFill>
              <a:srgbClr val="000000">
                <a:alpha val="0"/>
              </a:srgbClr>
            </a:solidFill>
          </p:spPr>
          <p:txBody>
            <a:bodyPr/>
            <a:lstStyle/>
            <a:p>
              <a:endParaRPr lang="pt-BR"/>
            </a:p>
          </p:txBody>
        </p:sp>
        <p:sp>
          <p:nvSpPr>
            <p:cNvPr id="7" name="TextBox 7"/>
            <p:cNvSpPr txBox="1"/>
            <p:nvPr/>
          </p:nvSpPr>
          <p:spPr>
            <a:xfrm>
              <a:off x="0" y="-1441388"/>
              <a:ext cx="10042196" cy="6720283"/>
            </a:xfrm>
            <a:prstGeom prst="rect">
              <a:avLst/>
            </a:prstGeom>
          </p:spPr>
          <p:txBody>
            <a:bodyPr lIns="0" tIns="0" rIns="0" bIns="0" rtlCol="0" anchor="ctr"/>
            <a:lstStyle/>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Generate Revenue: If you already invest in training for franchisees, partners, teams, or clients, turn this content into revenue for your business and sell it through the store integrated with the LXP. Customize your marketplace according to your branding. </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Monitoring and Control: Manage purchases, track cancellations, identify best-selling models (individual courses or plans), and automate enrolments after purchase.</a:t>
              </a:r>
            </a:p>
          </p:txBody>
        </p:sp>
      </p:grpSp>
      <p:grpSp>
        <p:nvGrpSpPr>
          <p:cNvPr id="8" name="Group 8"/>
          <p:cNvGrpSpPr/>
          <p:nvPr/>
        </p:nvGrpSpPr>
        <p:grpSpPr>
          <a:xfrm>
            <a:off x="1056617" y="1603050"/>
            <a:ext cx="7172325" cy="1888836"/>
            <a:chOff x="0" y="-4687799"/>
            <a:chExt cx="9563100" cy="8456527"/>
          </a:xfrm>
        </p:grpSpPr>
        <p:sp>
          <p:nvSpPr>
            <p:cNvPr id="9" name="Freeform 9"/>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dirty="0"/>
            </a:p>
          </p:txBody>
        </p:sp>
        <p:sp>
          <p:nvSpPr>
            <p:cNvPr id="10" name="TextBox 10"/>
            <p:cNvSpPr txBox="1"/>
            <p:nvPr/>
          </p:nvSpPr>
          <p:spPr>
            <a:xfrm>
              <a:off x="0" y="-4687799"/>
              <a:ext cx="9563100" cy="8456527"/>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Learning Content Marketplace</a:t>
              </a:r>
            </a:p>
          </p:txBody>
        </p:sp>
      </p:grpSp>
      <p:grpSp>
        <p:nvGrpSpPr>
          <p:cNvPr id="11" name="Group 11"/>
          <p:cNvGrpSpPr/>
          <p:nvPr/>
        </p:nvGrpSpPr>
        <p:grpSpPr>
          <a:xfrm>
            <a:off x="1083656" y="3555013"/>
            <a:ext cx="2118630" cy="97632"/>
            <a:chOff x="0" y="0"/>
            <a:chExt cx="2824840" cy="130176"/>
          </a:xfrm>
        </p:grpSpPr>
        <p:sp>
          <p:nvSpPr>
            <p:cNvPr id="12" name="Freeform 12"/>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grpSp>
        <p:nvGrpSpPr>
          <p:cNvPr id="13" name="Group 13"/>
          <p:cNvGrpSpPr/>
          <p:nvPr/>
        </p:nvGrpSpPr>
        <p:grpSpPr>
          <a:xfrm>
            <a:off x="8511587" y="0"/>
            <a:ext cx="9744705" cy="4536144"/>
            <a:chOff x="0" y="0"/>
            <a:chExt cx="12404084" cy="5644828"/>
          </a:xfrm>
        </p:grpSpPr>
        <p:sp>
          <p:nvSpPr>
            <p:cNvPr id="14" name="Freeform 14"/>
            <p:cNvSpPr/>
            <p:nvPr/>
          </p:nvSpPr>
          <p:spPr>
            <a:xfrm>
              <a:off x="0" y="0"/>
              <a:ext cx="12404090" cy="5644769"/>
            </a:xfrm>
            <a:custGeom>
              <a:avLst/>
              <a:gdLst/>
              <a:ahLst/>
              <a:cxnLst/>
              <a:rect l="l" t="t" r="r" b="b"/>
              <a:pathLst>
                <a:path w="12404090" h="5644769">
                  <a:moveTo>
                    <a:pt x="0" y="0"/>
                  </a:moveTo>
                  <a:lnTo>
                    <a:pt x="12404090" y="0"/>
                  </a:lnTo>
                  <a:lnTo>
                    <a:pt x="12404090" y="5644769"/>
                  </a:lnTo>
                  <a:lnTo>
                    <a:pt x="0" y="5644769"/>
                  </a:lnTo>
                  <a:lnTo>
                    <a:pt x="0" y="0"/>
                  </a:lnTo>
                  <a:close/>
                </a:path>
              </a:pathLst>
            </a:custGeom>
            <a:blipFill>
              <a:blip r:embed="rId4"/>
              <a:stretch>
                <a:fillRect r="-11" b="-1"/>
              </a:stretch>
            </a:blipFill>
          </p:spPr>
          <p:txBody>
            <a:bodyPr/>
            <a:lstStyle/>
            <a:p>
              <a:endParaRPr lang="pt-BR"/>
            </a:p>
          </p:txBody>
        </p:sp>
      </p:grpSp>
      <p:grpSp>
        <p:nvGrpSpPr>
          <p:cNvPr id="15" name="Group 15"/>
          <p:cNvGrpSpPr/>
          <p:nvPr/>
        </p:nvGrpSpPr>
        <p:grpSpPr>
          <a:xfrm>
            <a:off x="10576574" y="3689523"/>
            <a:ext cx="7559026" cy="3363945"/>
            <a:chOff x="0" y="0"/>
            <a:chExt cx="9115946" cy="3840638"/>
          </a:xfrm>
        </p:grpSpPr>
        <p:sp>
          <p:nvSpPr>
            <p:cNvPr id="16" name="Freeform 16"/>
            <p:cNvSpPr/>
            <p:nvPr/>
          </p:nvSpPr>
          <p:spPr>
            <a:xfrm>
              <a:off x="0" y="0"/>
              <a:ext cx="9115933" cy="3840607"/>
            </a:xfrm>
            <a:custGeom>
              <a:avLst/>
              <a:gdLst/>
              <a:ahLst/>
              <a:cxnLst/>
              <a:rect l="l" t="t" r="r" b="b"/>
              <a:pathLst>
                <a:path w="9115933" h="3840607">
                  <a:moveTo>
                    <a:pt x="0" y="0"/>
                  </a:moveTo>
                  <a:lnTo>
                    <a:pt x="9115933" y="0"/>
                  </a:lnTo>
                  <a:lnTo>
                    <a:pt x="9115933" y="3840607"/>
                  </a:lnTo>
                  <a:lnTo>
                    <a:pt x="0" y="3840607"/>
                  </a:lnTo>
                  <a:lnTo>
                    <a:pt x="0" y="0"/>
                  </a:lnTo>
                  <a:close/>
                </a:path>
              </a:pathLst>
            </a:custGeom>
            <a:blipFill>
              <a:blip r:embed="rId5"/>
              <a:stretch>
                <a:fillRect b="-8344"/>
              </a:stretch>
            </a:blipFill>
          </p:spPr>
          <p:txBody>
            <a:bodyPr/>
            <a:lstStyle/>
            <a:p>
              <a:endParaRPr lang="pt-BR"/>
            </a:p>
          </p:txBody>
        </p:sp>
      </p:grpSp>
      <p:grpSp>
        <p:nvGrpSpPr>
          <p:cNvPr id="17" name="Group 17"/>
          <p:cNvGrpSpPr/>
          <p:nvPr/>
        </p:nvGrpSpPr>
        <p:grpSpPr>
          <a:xfrm>
            <a:off x="9986163" y="6527203"/>
            <a:ext cx="7805685" cy="3759797"/>
            <a:chOff x="0" y="0"/>
            <a:chExt cx="7513876" cy="3433096"/>
          </a:xfrm>
        </p:grpSpPr>
        <p:sp>
          <p:nvSpPr>
            <p:cNvPr id="18" name="Freeform 18"/>
            <p:cNvSpPr/>
            <p:nvPr/>
          </p:nvSpPr>
          <p:spPr>
            <a:xfrm>
              <a:off x="0" y="0"/>
              <a:ext cx="7513828" cy="3433064"/>
            </a:xfrm>
            <a:custGeom>
              <a:avLst/>
              <a:gdLst/>
              <a:ahLst/>
              <a:cxnLst/>
              <a:rect l="l" t="t" r="r" b="b"/>
              <a:pathLst>
                <a:path w="7513828" h="3433064">
                  <a:moveTo>
                    <a:pt x="0" y="0"/>
                  </a:moveTo>
                  <a:lnTo>
                    <a:pt x="7513828" y="0"/>
                  </a:lnTo>
                  <a:lnTo>
                    <a:pt x="7513828" y="3433064"/>
                  </a:lnTo>
                  <a:lnTo>
                    <a:pt x="0" y="3433064"/>
                  </a:lnTo>
                  <a:lnTo>
                    <a:pt x="0" y="0"/>
                  </a:lnTo>
                  <a:close/>
                </a:path>
              </a:pathLst>
            </a:custGeom>
            <a:blipFill>
              <a:blip r:embed="rId6"/>
              <a:stretch>
                <a:fillRect r="-13"/>
              </a:stretch>
            </a:blipFill>
          </p:spPr>
          <p:txBody>
            <a:bodyPr/>
            <a:lstStyle/>
            <a:p>
              <a:endParaRPr lang="pt-BR"/>
            </a:p>
          </p:txBody>
        </p:sp>
      </p:grpSp>
      <p:sp>
        <p:nvSpPr>
          <p:cNvPr id="19" name="Retângulo: Cantos Arredondados 18">
            <a:extLst>
              <a:ext uri="{FF2B5EF4-FFF2-40B4-BE49-F238E27FC236}">
                <a16:creationId xmlns:a16="http://schemas.microsoft.com/office/drawing/2014/main" id="{9C22D8A3-6868-F8EE-85E6-A86EA6DC82CF}"/>
              </a:ext>
            </a:extLst>
          </p:cNvPr>
          <p:cNvSpPr/>
          <p:nvPr/>
        </p:nvSpPr>
        <p:spPr>
          <a:xfrm>
            <a:off x="562832" y="622022"/>
            <a:ext cx="2637569" cy="609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pt-BR" dirty="0">
                <a:solidFill>
                  <a:srgbClr val="595959"/>
                </a:solidFill>
                <a:latin typeface="Poppins"/>
                <a:cs typeface="Poppins"/>
              </a:rPr>
              <a:t>Add-on Module</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457"/>
            <a:ext cx="18040439" cy="10469981"/>
          </a:xfrm>
          <a:custGeom>
            <a:avLst/>
            <a:gdLst/>
            <a:ahLst/>
            <a:cxnLst/>
            <a:rect l="l" t="t" r="r" b="b"/>
            <a:pathLst>
              <a:path w="18040439" h="10469981">
                <a:moveTo>
                  <a:pt x="0" y="0"/>
                </a:moveTo>
                <a:lnTo>
                  <a:pt x="18040439" y="0"/>
                </a:lnTo>
                <a:lnTo>
                  <a:pt x="18040439" y="10469981"/>
                </a:lnTo>
                <a:lnTo>
                  <a:pt x="0" y="10469981"/>
                </a:lnTo>
                <a:lnTo>
                  <a:pt x="0" y="0"/>
                </a:lnTo>
                <a:close/>
              </a:path>
            </a:pathLst>
          </a:custGeom>
          <a:blipFill>
            <a:blip>
              <a:extLst>
                <a:ext uri="{96DAC541-7B7A-43D3-8B79-37D633B846F1}">
                  <asvg:svgBlip xmlns:asvg="http://schemas.microsoft.com/office/drawing/2016/SVG/main" r:embed="rId2"/>
                </a:ext>
              </a:extLst>
            </a:blip>
            <a:stretch>
              <a:fillRect t="-43" b="-43"/>
            </a:stretch>
          </a:blipFill>
        </p:spPr>
        <p:txBody>
          <a:bodyPr/>
          <a:lstStyle/>
          <a:p>
            <a:endParaRPr lang="pt-BR" dirty="0"/>
          </a:p>
        </p:txBody>
      </p:sp>
      <p:sp>
        <p:nvSpPr>
          <p:cNvPr id="3" name="Freeform 3"/>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grpSp>
        <p:nvGrpSpPr>
          <p:cNvPr id="4" name="Group 4"/>
          <p:cNvGrpSpPr/>
          <p:nvPr/>
        </p:nvGrpSpPr>
        <p:grpSpPr>
          <a:xfrm>
            <a:off x="1107381" y="3348896"/>
            <a:ext cx="7984364" cy="6391922"/>
            <a:chOff x="0" y="-1332012"/>
            <a:chExt cx="10645818" cy="8522562"/>
          </a:xfrm>
        </p:grpSpPr>
        <p:sp>
          <p:nvSpPr>
            <p:cNvPr id="5" name="Freeform 5"/>
            <p:cNvSpPr/>
            <p:nvPr/>
          </p:nvSpPr>
          <p:spPr>
            <a:xfrm>
              <a:off x="0" y="0"/>
              <a:ext cx="10042196" cy="6586932"/>
            </a:xfrm>
            <a:custGeom>
              <a:avLst/>
              <a:gdLst/>
              <a:ahLst/>
              <a:cxnLst/>
              <a:rect l="l" t="t" r="r" b="b"/>
              <a:pathLst>
                <a:path w="10042196" h="6586932">
                  <a:moveTo>
                    <a:pt x="0" y="0"/>
                  </a:moveTo>
                  <a:lnTo>
                    <a:pt x="10042196" y="0"/>
                  </a:lnTo>
                  <a:lnTo>
                    <a:pt x="10042196" y="6586932"/>
                  </a:lnTo>
                  <a:lnTo>
                    <a:pt x="0" y="6586932"/>
                  </a:lnTo>
                  <a:close/>
                </a:path>
              </a:pathLst>
            </a:custGeom>
            <a:solidFill>
              <a:srgbClr val="000000">
                <a:alpha val="0"/>
              </a:srgbClr>
            </a:solidFill>
          </p:spPr>
          <p:txBody>
            <a:bodyPr/>
            <a:lstStyle/>
            <a:p>
              <a:endParaRPr lang="pt-BR"/>
            </a:p>
          </p:txBody>
        </p:sp>
        <p:sp>
          <p:nvSpPr>
            <p:cNvPr id="6" name="TextBox 6"/>
            <p:cNvSpPr txBox="1"/>
            <p:nvPr/>
          </p:nvSpPr>
          <p:spPr>
            <a:xfrm>
              <a:off x="65549" y="-1332012"/>
              <a:ext cx="10580269" cy="8522562"/>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AI-Powered Learning Tutoring: Through Kia, our Kubo AI, all your company’s knowledge stored within the LXP becomes available in seconds via the platform or through WhatsApp integration, enabling learners to ask questions or retrieve information at any time.</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Kia is an </a:t>
              </a:r>
              <a:r>
                <a:rPr lang="en-US" sz="2100" b="1" dirty="0">
                  <a:solidFill>
                    <a:srgbClr val="595959"/>
                  </a:solidFill>
                  <a:latin typeface="Poppins"/>
                  <a:ea typeface="Poppins"/>
                  <a:cs typeface="Poppins"/>
                  <a:sym typeface="Poppins"/>
                </a:rPr>
                <a:t>AI trained with your own content </a:t>
              </a:r>
              <a:r>
                <a:rPr lang="en-US" sz="2100" dirty="0">
                  <a:solidFill>
                    <a:srgbClr val="595959"/>
                  </a:solidFill>
                  <a:latin typeface="Poppins"/>
                  <a:ea typeface="Poppins"/>
                  <a:cs typeface="Poppins"/>
                  <a:sym typeface="Poppins"/>
                </a:rPr>
                <a:t>to answer queries, support learning, and boost productivity. A tutor seamlessly connected to your training environment, transforming educational actions into just-in-time knowledge. And you can give it another name, according to your context.</a:t>
              </a:r>
            </a:p>
          </p:txBody>
        </p:sp>
      </p:grpSp>
      <p:sp>
        <p:nvSpPr>
          <p:cNvPr id="7" name="Freeform 7"/>
          <p:cNvSpPr/>
          <p:nvPr/>
        </p:nvSpPr>
        <p:spPr>
          <a:xfrm>
            <a:off x="14962908" y="8755216"/>
            <a:ext cx="2772872" cy="1106914"/>
          </a:xfrm>
          <a:custGeom>
            <a:avLst/>
            <a:gdLst/>
            <a:ahLst/>
            <a:cxnLst/>
            <a:rect l="l" t="t" r="r" b="b"/>
            <a:pathLst>
              <a:path w="2772872" h="1106914">
                <a:moveTo>
                  <a:pt x="0" y="0"/>
                </a:moveTo>
                <a:lnTo>
                  <a:pt x="2772872" y="0"/>
                </a:lnTo>
                <a:lnTo>
                  <a:pt x="2772872" y="1106915"/>
                </a:lnTo>
                <a:lnTo>
                  <a:pt x="0" y="1106915"/>
                </a:lnTo>
                <a:lnTo>
                  <a:pt x="0" y="0"/>
                </a:lnTo>
                <a:close/>
              </a:path>
            </a:pathLst>
          </a:custGeom>
          <a:blipFill>
            <a:blip>
              <a:extLst>
                <a:ext uri="{96DAC541-7B7A-43D3-8B79-37D633B846F1}">
                  <asvg:svgBlip xmlns:asvg="http://schemas.microsoft.com/office/drawing/2016/SVG/main" r:embed="rId4"/>
                </a:ext>
              </a:extLst>
            </a:blip>
            <a:stretch>
              <a:fillRect t="-186" b="-186"/>
            </a:stretch>
          </a:blipFill>
        </p:spPr>
        <p:txBody>
          <a:bodyPr/>
          <a:lstStyle/>
          <a:p>
            <a:endParaRPr lang="pt-BR"/>
          </a:p>
        </p:txBody>
      </p:sp>
      <p:grpSp>
        <p:nvGrpSpPr>
          <p:cNvPr id="8" name="Group 8"/>
          <p:cNvGrpSpPr/>
          <p:nvPr/>
        </p:nvGrpSpPr>
        <p:grpSpPr>
          <a:xfrm>
            <a:off x="1127046" y="1096080"/>
            <a:ext cx="7765733" cy="2826543"/>
            <a:chOff x="0" y="0"/>
            <a:chExt cx="10354311" cy="3768724"/>
          </a:xfrm>
        </p:grpSpPr>
        <p:sp>
          <p:nvSpPr>
            <p:cNvPr id="9" name="Freeform 9"/>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10" name="TextBox 10"/>
            <p:cNvSpPr txBox="1"/>
            <p:nvPr/>
          </p:nvSpPr>
          <p:spPr>
            <a:xfrm>
              <a:off x="0" y="9525"/>
              <a:ext cx="10354311" cy="3759199"/>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Kia: Kubo’s Artificial Intelligence</a:t>
              </a:r>
            </a:p>
          </p:txBody>
        </p:sp>
      </p:grpSp>
      <p:grpSp>
        <p:nvGrpSpPr>
          <p:cNvPr id="11" name="Group 11"/>
          <p:cNvGrpSpPr/>
          <p:nvPr/>
        </p:nvGrpSpPr>
        <p:grpSpPr>
          <a:xfrm>
            <a:off x="1127046" y="3382080"/>
            <a:ext cx="2118630" cy="97632"/>
            <a:chOff x="0" y="0"/>
            <a:chExt cx="2824840" cy="130176"/>
          </a:xfrm>
        </p:grpSpPr>
        <p:sp>
          <p:nvSpPr>
            <p:cNvPr id="12" name="Freeform 12"/>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pic>
        <p:nvPicPr>
          <p:cNvPr id="16" name="Imagem 15">
            <a:extLst>
              <a:ext uri="{FF2B5EF4-FFF2-40B4-BE49-F238E27FC236}">
                <a16:creationId xmlns:a16="http://schemas.microsoft.com/office/drawing/2014/main" id="{152C3E6A-4E1B-E0F9-1DF7-139E7A6FD590}"/>
              </a:ext>
            </a:extLst>
          </p:cNvPr>
          <p:cNvPicPr>
            <a:picLocks noChangeAspect="1"/>
          </p:cNvPicPr>
          <p:nvPr/>
        </p:nvPicPr>
        <p:blipFill>
          <a:blip r:embed="rId5"/>
          <a:stretch>
            <a:fillRect/>
          </a:stretch>
        </p:blipFill>
        <p:spPr>
          <a:xfrm>
            <a:off x="9970047" y="438389"/>
            <a:ext cx="7765733" cy="4488633"/>
          </a:xfrm>
          <a:prstGeom prst="rect">
            <a:avLst/>
          </a:prstGeom>
          <a:ln>
            <a:noFill/>
          </a:ln>
          <a:effectLst>
            <a:outerShdw blurRad="292100" dist="139700" dir="2700000" algn="tl" rotWithShape="0">
              <a:srgbClr val="333333">
                <a:alpha val="65000"/>
              </a:srgbClr>
            </a:outerShdw>
          </a:effectLst>
        </p:spPr>
      </p:pic>
      <p:pic>
        <p:nvPicPr>
          <p:cNvPr id="18" name="Imagem 17">
            <a:extLst>
              <a:ext uri="{FF2B5EF4-FFF2-40B4-BE49-F238E27FC236}">
                <a16:creationId xmlns:a16="http://schemas.microsoft.com/office/drawing/2014/main" id="{76275462-C4DA-5556-70F6-D00F0D3B58D0}"/>
              </a:ext>
            </a:extLst>
          </p:cNvPr>
          <p:cNvPicPr>
            <a:picLocks noChangeAspect="1"/>
          </p:cNvPicPr>
          <p:nvPr/>
        </p:nvPicPr>
        <p:blipFill>
          <a:blip r:embed="rId6"/>
          <a:stretch>
            <a:fillRect/>
          </a:stretch>
        </p:blipFill>
        <p:spPr>
          <a:xfrm>
            <a:off x="11064800" y="4822706"/>
            <a:ext cx="6823310" cy="5038195"/>
          </a:xfrm>
          <a:prstGeom prst="rect">
            <a:avLst/>
          </a:prstGeom>
          <a:ln>
            <a:noFill/>
          </a:ln>
          <a:effectLst>
            <a:outerShdw blurRad="292100" dist="139700" dir="2700000" algn="tl" rotWithShape="0">
              <a:srgbClr val="333333">
                <a:alpha val="65000"/>
              </a:srgbClr>
            </a:outerShdw>
          </a:effectLst>
        </p:spPr>
      </p:pic>
      <p:pic>
        <p:nvPicPr>
          <p:cNvPr id="24" name="Imagem 23" descr="Desenho de personagem de desenho animado&#10;&#10;O conteúdo gerado por IA pode estar incorreto.">
            <a:extLst>
              <a:ext uri="{FF2B5EF4-FFF2-40B4-BE49-F238E27FC236}">
                <a16:creationId xmlns:a16="http://schemas.microsoft.com/office/drawing/2014/main" id="{3D03F6B0-F90C-6C80-9F0D-C74C2D02E4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44000" y="7341803"/>
            <a:ext cx="2229911" cy="2798319"/>
          </a:xfrm>
          <a:prstGeom prst="rect">
            <a:avLst/>
          </a:prstGeom>
          <a:ln>
            <a:noFill/>
          </a:ln>
          <a:effectLst>
            <a:outerShdw blurRad="292100" dist="139700" dir="2700000" algn="tl" rotWithShape="0">
              <a:srgbClr val="333333">
                <a:alpha val="65000"/>
              </a:srgbClr>
            </a:outerShdw>
          </a:effectLst>
        </p:spPr>
      </p:pic>
      <p:pic>
        <p:nvPicPr>
          <p:cNvPr id="26" name="Imagem 25" descr="Ícone&#10;&#10;O conteúdo gerado por IA pode estar incorreto.">
            <a:extLst>
              <a:ext uri="{FF2B5EF4-FFF2-40B4-BE49-F238E27FC236}">
                <a16:creationId xmlns:a16="http://schemas.microsoft.com/office/drawing/2014/main" id="{3FD6C4EC-74A2-E978-10BE-040D1D52F5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615802" y="3612665"/>
            <a:ext cx="1018561" cy="1023603"/>
          </a:xfrm>
          <a:prstGeom prst="rect">
            <a:avLst/>
          </a:prstGeom>
        </p:spPr>
      </p:pic>
      <p:sp>
        <p:nvSpPr>
          <p:cNvPr id="27" name="Retângulo: Cantos Arredondados 26">
            <a:extLst>
              <a:ext uri="{FF2B5EF4-FFF2-40B4-BE49-F238E27FC236}">
                <a16:creationId xmlns:a16="http://schemas.microsoft.com/office/drawing/2014/main" id="{312FFADE-D776-6E55-C428-4068E556947A}"/>
              </a:ext>
            </a:extLst>
          </p:cNvPr>
          <p:cNvSpPr/>
          <p:nvPr/>
        </p:nvSpPr>
        <p:spPr>
          <a:xfrm>
            <a:off x="562832" y="622022"/>
            <a:ext cx="2637569" cy="609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pt-BR" dirty="0">
                <a:solidFill>
                  <a:srgbClr val="595959"/>
                </a:solidFill>
                <a:latin typeface="Poppins"/>
                <a:cs typeface="Poppins"/>
              </a:rPr>
              <a:t>Add-on Module</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75577" cy="10287000"/>
          </a:xfrm>
          <a:custGeom>
            <a:avLst/>
            <a:gdLst/>
            <a:ahLst/>
            <a:cxnLst/>
            <a:rect l="l" t="t" r="r" b="b"/>
            <a:pathLst>
              <a:path w="18275577" h="10287000">
                <a:moveTo>
                  <a:pt x="0" y="0"/>
                </a:moveTo>
                <a:lnTo>
                  <a:pt x="18275577" y="0"/>
                </a:lnTo>
                <a:lnTo>
                  <a:pt x="18275577" y="10287000"/>
                </a:lnTo>
                <a:lnTo>
                  <a:pt x="0" y="10287000"/>
                </a:lnTo>
                <a:lnTo>
                  <a:pt x="0" y="0"/>
                </a:lnTo>
                <a:close/>
              </a:path>
            </a:pathLst>
          </a:custGeom>
          <a:blipFill>
            <a:blip>
              <a:extLst>
                <a:ext uri="{96DAC541-7B7A-43D3-8B79-37D633B846F1}">
                  <asvg:svgBlip xmlns:asvg="http://schemas.microsoft.com/office/drawing/2016/SVG/main" r:embed="rId2"/>
                </a:ext>
              </a:extLst>
            </a:blip>
            <a:stretch>
              <a:fillRect t="-1565" b="-1565"/>
            </a:stretch>
          </a:blipFill>
        </p:spPr>
        <p:txBody>
          <a:bodyPr/>
          <a:lstStyle/>
          <a:p>
            <a:endParaRPr lang="pt-BR"/>
          </a:p>
        </p:txBody>
      </p:sp>
      <p:sp>
        <p:nvSpPr>
          <p:cNvPr id="3" name="Freeform 3"/>
          <p:cNvSpPr/>
          <p:nvPr/>
        </p:nvSpPr>
        <p:spPr>
          <a:xfrm>
            <a:off x="8286702" y="11957"/>
            <a:ext cx="9988875" cy="10287000"/>
          </a:xfrm>
          <a:custGeom>
            <a:avLst/>
            <a:gdLst/>
            <a:ahLst/>
            <a:cxnLst/>
            <a:rect l="l" t="t" r="r" b="b"/>
            <a:pathLst>
              <a:path w="9988875" h="10287000">
                <a:moveTo>
                  <a:pt x="0" y="0"/>
                </a:moveTo>
                <a:lnTo>
                  <a:pt x="9988875" y="0"/>
                </a:lnTo>
                <a:lnTo>
                  <a:pt x="9988875" y="10287000"/>
                </a:lnTo>
                <a:lnTo>
                  <a:pt x="0" y="10287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sp>
        <p:nvSpPr>
          <p:cNvPr id="4" name="TextBox 4"/>
          <p:cNvSpPr txBox="1"/>
          <p:nvPr/>
        </p:nvSpPr>
        <p:spPr>
          <a:xfrm>
            <a:off x="12081428" y="1887885"/>
            <a:ext cx="3128400" cy="320601"/>
          </a:xfrm>
          <a:prstGeom prst="rect">
            <a:avLst/>
          </a:prstGeom>
        </p:spPr>
        <p:txBody>
          <a:bodyPr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Multiple Workspaces</a:t>
            </a:r>
          </a:p>
        </p:txBody>
      </p:sp>
      <p:sp>
        <p:nvSpPr>
          <p:cNvPr id="5" name="TextBox 5"/>
          <p:cNvSpPr txBox="1"/>
          <p:nvPr/>
        </p:nvSpPr>
        <p:spPr>
          <a:xfrm>
            <a:off x="12081426" y="2487753"/>
            <a:ext cx="5058250" cy="320601"/>
          </a:xfrm>
          <a:prstGeom prst="rect">
            <a:avLst/>
          </a:prstGeom>
        </p:spPr>
        <p:txBody>
          <a:bodyPr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White Label</a:t>
            </a:r>
          </a:p>
        </p:txBody>
      </p:sp>
      <p:sp>
        <p:nvSpPr>
          <p:cNvPr id="6" name="AutoShape 6"/>
          <p:cNvSpPr/>
          <p:nvPr/>
        </p:nvSpPr>
        <p:spPr>
          <a:xfrm>
            <a:off x="11599336" y="3207799"/>
            <a:ext cx="3501063" cy="28575"/>
          </a:xfrm>
          <a:prstGeom prst="line">
            <a:avLst/>
          </a:prstGeom>
          <a:ln w="66675" cap="rnd">
            <a:solidFill>
              <a:srgbClr val="00A5CC"/>
            </a:solidFill>
            <a:prstDash val="solid"/>
            <a:headEnd type="none" w="sm" len="sm"/>
            <a:tailEnd type="none" w="sm" len="sm"/>
          </a:ln>
        </p:spPr>
        <p:txBody>
          <a:bodyPr/>
          <a:lstStyle/>
          <a:p>
            <a:endParaRPr lang="pt-BR"/>
          </a:p>
        </p:txBody>
      </p:sp>
      <p:sp>
        <p:nvSpPr>
          <p:cNvPr id="7" name="TextBox 7"/>
          <p:cNvSpPr txBox="1"/>
          <p:nvPr/>
        </p:nvSpPr>
        <p:spPr>
          <a:xfrm>
            <a:off x="12081426" y="3534012"/>
            <a:ext cx="5080111" cy="323850"/>
          </a:xfrm>
          <a:prstGeom prst="rect">
            <a:avLst/>
          </a:prstGeom>
        </p:spPr>
        <p:txBody>
          <a:bodyPr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Integration API</a:t>
            </a:r>
          </a:p>
        </p:txBody>
      </p:sp>
      <p:sp>
        <p:nvSpPr>
          <p:cNvPr id="8" name="TextBox 8"/>
          <p:cNvSpPr txBox="1"/>
          <p:nvPr/>
        </p:nvSpPr>
        <p:spPr>
          <a:xfrm>
            <a:off x="12081426" y="4133880"/>
            <a:ext cx="3837807" cy="323850"/>
          </a:xfrm>
          <a:prstGeom prst="rect">
            <a:avLst/>
          </a:prstGeom>
        </p:spPr>
        <p:txBody>
          <a:bodyPr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Single sign on Azure</a:t>
            </a:r>
          </a:p>
        </p:txBody>
      </p:sp>
      <p:sp>
        <p:nvSpPr>
          <p:cNvPr id="9" name="TextBox 9"/>
          <p:cNvSpPr txBox="1"/>
          <p:nvPr/>
        </p:nvSpPr>
        <p:spPr>
          <a:xfrm>
            <a:off x="12081428" y="4724724"/>
            <a:ext cx="5907205" cy="320601"/>
          </a:xfrm>
          <a:prstGeom prst="rect">
            <a:avLst/>
          </a:prstGeom>
        </p:spPr>
        <p:txBody>
          <a:bodyPr wrap="square"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Multi-language (including English)</a:t>
            </a:r>
          </a:p>
        </p:txBody>
      </p:sp>
      <p:sp>
        <p:nvSpPr>
          <p:cNvPr id="10" name="AutoShape 10"/>
          <p:cNvSpPr/>
          <p:nvPr/>
        </p:nvSpPr>
        <p:spPr>
          <a:xfrm>
            <a:off x="11599336" y="5468770"/>
            <a:ext cx="3501063" cy="28575"/>
          </a:xfrm>
          <a:prstGeom prst="line">
            <a:avLst/>
          </a:prstGeom>
          <a:ln w="66675" cap="rnd">
            <a:solidFill>
              <a:srgbClr val="00A5CC"/>
            </a:solidFill>
            <a:prstDash val="solid"/>
            <a:headEnd type="none" w="sm" len="sm"/>
            <a:tailEnd type="none" w="sm" len="sm"/>
          </a:ln>
        </p:spPr>
        <p:txBody>
          <a:bodyPr/>
          <a:lstStyle/>
          <a:p>
            <a:endParaRPr lang="pt-BR"/>
          </a:p>
        </p:txBody>
      </p:sp>
      <p:sp>
        <p:nvSpPr>
          <p:cNvPr id="11" name="TextBox 11"/>
          <p:cNvSpPr txBox="1"/>
          <p:nvPr/>
        </p:nvSpPr>
        <p:spPr>
          <a:xfrm>
            <a:off x="12081428" y="5794983"/>
            <a:ext cx="4610382" cy="320601"/>
          </a:xfrm>
          <a:prstGeom prst="rect">
            <a:avLst/>
          </a:prstGeom>
        </p:spPr>
        <p:txBody>
          <a:bodyPr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Embedded Educational Methodology</a:t>
            </a:r>
          </a:p>
        </p:txBody>
      </p:sp>
      <p:sp>
        <p:nvSpPr>
          <p:cNvPr id="12" name="TextBox 12"/>
          <p:cNvSpPr txBox="1"/>
          <p:nvPr/>
        </p:nvSpPr>
        <p:spPr>
          <a:xfrm>
            <a:off x="12081428" y="6394851"/>
            <a:ext cx="5058249" cy="320601"/>
          </a:xfrm>
          <a:prstGeom prst="rect">
            <a:avLst/>
          </a:prstGeom>
        </p:spPr>
        <p:txBody>
          <a:bodyPr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Data-Driven Management for Real Results</a:t>
            </a:r>
          </a:p>
        </p:txBody>
      </p:sp>
      <p:sp>
        <p:nvSpPr>
          <p:cNvPr id="13" name="AutoShape 13"/>
          <p:cNvSpPr/>
          <p:nvPr/>
        </p:nvSpPr>
        <p:spPr>
          <a:xfrm>
            <a:off x="11599336" y="7131463"/>
            <a:ext cx="3501063" cy="28575"/>
          </a:xfrm>
          <a:prstGeom prst="line">
            <a:avLst/>
          </a:prstGeom>
          <a:ln w="66675" cap="rnd">
            <a:solidFill>
              <a:srgbClr val="00A5CC"/>
            </a:solidFill>
            <a:prstDash val="solid"/>
            <a:headEnd type="none" w="sm" len="sm"/>
            <a:tailEnd type="none" w="sm" len="sm"/>
          </a:ln>
        </p:spPr>
        <p:txBody>
          <a:bodyPr/>
          <a:lstStyle/>
          <a:p>
            <a:endParaRPr lang="pt-BR"/>
          </a:p>
        </p:txBody>
      </p:sp>
      <p:sp>
        <p:nvSpPr>
          <p:cNvPr id="14" name="TextBox 14"/>
          <p:cNvSpPr txBox="1"/>
          <p:nvPr/>
        </p:nvSpPr>
        <p:spPr>
          <a:xfrm>
            <a:off x="12081427" y="7457676"/>
            <a:ext cx="4779411" cy="320601"/>
          </a:xfrm>
          <a:prstGeom prst="rect">
            <a:avLst/>
          </a:prstGeom>
        </p:spPr>
        <p:txBody>
          <a:bodyPr wrap="square"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Help Centre and Knowledge Base</a:t>
            </a:r>
          </a:p>
        </p:txBody>
      </p:sp>
      <p:sp>
        <p:nvSpPr>
          <p:cNvPr id="15" name="TextBox 15"/>
          <p:cNvSpPr txBox="1"/>
          <p:nvPr/>
        </p:nvSpPr>
        <p:spPr>
          <a:xfrm>
            <a:off x="12081425" y="8057544"/>
            <a:ext cx="4358455" cy="320601"/>
          </a:xfrm>
          <a:prstGeom prst="rect">
            <a:avLst/>
          </a:prstGeom>
        </p:spPr>
        <p:txBody>
          <a:bodyPr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Implementation Onboarding</a:t>
            </a:r>
          </a:p>
        </p:txBody>
      </p:sp>
      <p:sp>
        <p:nvSpPr>
          <p:cNvPr id="16" name="TextBox 16"/>
          <p:cNvSpPr txBox="1"/>
          <p:nvPr/>
        </p:nvSpPr>
        <p:spPr>
          <a:xfrm>
            <a:off x="12081428" y="8642346"/>
            <a:ext cx="3128400" cy="320601"/>
          </a:xfrm>
          <a:prstGeom prst="rect">
            <a:avLst/>
          </a:prstGeom>
        </p:spPr>
        <p:txBody>
          <a:bodyPr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Customer Support Portal</a:t>
            </a:r>
          </a:p>
        </p:txBody>
      </p:sp>
      <p:grpSp>
        <p:nvGrpSpPr>
          <p:cNvPr id="17" name="Group 17"/>
          <p:cNvGrpSpPr/>
          <p:nvPr/>
        </p:nvGrpSpPr>
        <p:grpSpPr>
          <a:xfrm>
            <a:off x="1570621" y="2935454"/>
            <a:ext cx="8052253" cy="3086100"/>
            <a:chOff x="0" y="0"/>
            <a:chExt cx="2120758" cy="812800"/>
          </a:xfrm>
        </p:grpSpPr>
        <p:sp>
          <p:nvSpPr>
            <p:cNvPr id="18" name="Freeform 18"/>
            <p:cNvSpPr/>
            <p:nvPr/>
          </p:nvSpPr>
          <p:spPr>
            <a:xfrm>
              <a:off x="0" y="0"/>
              <a:ext cx="2120758" cy="812800"/>
            </a:xfrm>
            <a:custGeom>
              <a:avLst/>
              <a:gdLst/>
              <a:ahLst/>
              <a:cxnLst/>
              <a:rect l="l" t="t" r="r" b="b"/>
              <a:pathLst>
                <a:path w="2120758" h="812800">
                  <a:moveTo>
                    <a:pt x="0" y="0"/>
                  </a:moveTo>
                  <a:lnTo>
                    <a:pt x="2120758" y="0"/>
                  </a:lnTo>
                  <a:lnTo>
                    <a:pt x="2120758" y="812800"/>
                  </a:lnTo>
                  <a:lnTo>
                    <a:pt x="0" y="812800"/>
                  </a:lnTo>
                  <a:close/>
                </a:path>
              </a:pathLst>
            </a:custGeom>
            <a:solidFill>
              <a:srgbClr val="FFFFFF"/>
            </a:solidFill>
          </p:spPr>
          <p:txBody>
            <a:bodyPr/>
            <a:lstStyle/>
            <a:p>
              <a:endParaRPr lang="pt-BR"/>
            </a:p>
          </p:txBody>
        </p:sp>
        <p:sp>
          <p:nvSpPr>
            <p:cNvPr id="19" name="TextBox 19"/>
            <p:cNvSpPr txBox="1"/>
            <p:nvPr/>
          </p:nvSpPr>
          <p:spPr>
            <a:xfrm>
              <a:off x="0" y="-9525"/>
              <a:ext cx="2120758" cy="822325"/>
            </a:xfrm>
            <a:prstGeom prst="rect">
              <a:avLst/>
            </a:prstGeom>
          </p:spPr>
          <p:txBody>
            <a:bodyPr lIns="50800" tIns="50800" rIns="50800" bIns="50800" rtlCol="0" anchor="ctr"/>
            <a:lstStyle/>
            <a:p>
              <a:pPr algn="ctr">
                <a:lnSpc>
                  <a:spcPts val="2520"/>
                </a:lnSpc>
              </a:pPr>
              <a:endParaRPr/>
            </a:p>
          </p:txBody>
        </p:sp>
      </p:grpSp>
      <p:grpSp>
        <p:nvGrpSpPr>
          <p:cNvPr id="20" name="Group 20"/>
          <p:cNvGrpSpPr/>
          <p:nvPr/>
        </p:nvGrpSpPr>
        <p:grpSpPr>
          <a:xfrm>
            <a:off x="2240068" y="2988087"/>
            <a:ext cx="6180761" cy="3167638"/>
            <a:chOff x="0" y="0"/>
            <a:chExt cx="8241014" cy="4223518"/>
          </a:xfrm>
        </p:grpSpPr>
        <p:sp>
          <p:nvSpPr>
            <p:cNvPr id="21" name="Freeform 21" descr="Uma imagem contendo mesa, celular, itens, telefone  Descrição gerada automaticamente"/>
            <p:cNvSpPr/>
            <p:nvPr/>
          </p:nvSpPr>
          <p:spPr>
            <a:xfrm>
              <a:off x="0" y="0"/>
              <a:ext cx="8241030" cy="4223512"/>
            </a:xfrm>
            <a:custGeom>
              <a:avLst/>
              <a:gdLst/>
              <a:ahLst/>
              <a:cxnLst/>
              <a:rect l="l" t="t" r="r" b="b"/>
              <a:pathLst>
                <a:path w="8241030" h="4223512">
                  <a:moveTo>
                    <a:pt x="0" y="0"/>
                  </a:moveTo>
                  <a:lnTo>
                    <a:pt x="8241030" y="0"/>
                  </a:lnTo>
                  <a:lnTo>
                    <a:pt x="8241030" y="4223512"/>
                  </a:lnTo>
                  <a:lnTo>
                    <a:pt x="0" y="4223512"/>
                  </a:lnTo>
                  <a:lnTo>
                    <a:pt x="0" y="0"/>
                  </a:lnTo>
                  <a:close/>
                </a:path>
              </a:pathLst>
            </a:custGeom>
            <a:blipFill>
              <a:blip r:embed="rId4"/>
              <a:stretch>
                <a:fillRect l="-71" r="-71"/>
              </a:stretch>
            </a:blipFill>
          </p:spPr>
          <p:txBody>
            <a:bodyPr/>
            <a:lstStyle/>
            <a:p>
              <a:endParaRPr lang="pt-BR"/>
            </a:p>
          </p:txBody>
        </p:sp>
      </p:grpSp>
      <p:grpSp>
        <p:nvGrpSpPr>
          <p:cNvPr id="22" name="Group 22"/>
          <p:cNvGrpSpPr/>
          <p:nvPr/>
        </p:nvGrpSpPr>
        <p:grpSpPr>
          <a:xfrm>
            <a:off x="2685401" y="3888227"/>
            <a:ext cx="6180761" cy="3160607"/>
            <a:chOff x="0" y="0"/>
            <a:chExt cx="8241014" cy="4214143"/>
          </a:xfrm>
        </p:grpSpPr>
        <p:sp>
          <p:nvSpPr>
            <p:cNvPr id="23" name="Freeform 23" descr="Homem de camisa azul  Descrição gerada automaticamente"/>
            <p:cNvSpPr/>
            <p:nvPr/>
          </p:nvSpPr>
          <p:spPr>
            <a:xfrm>
              <a:off x="0" y="0"/>
              <a:ext cx="8241030" cy="4214114"/>
            </a:xfrm>
            <a:custGeom>
              <a:avLst/>
              <a:gdLst/>
              <a:ahLst/>
              <a:cxnLst/>
              <a:rect l="l" t="t" r="r" b="b"/>
              <a:pathLst>
                <a:path w="8241030" h="4214114">
                  <a:moveTo>
                    <a:pt x="0" y="0"/>
                  </a:moveTo>
                  <a:lnTo>
                    <a:pt x="8241030" y="0"/>
                  </a:lnTo>
                  <a:lnTo>
                    <a:pt x="8241030" y="4214114"/>
                  </a:lnTo>
                  <a:lnTo>
                    <a:pt x="0" y="4214114"/>
                  </a:lnTo>
                  <a:lnTo>
                    <a:pt x="0" y="0"/>
                  </a:lnTo>
                  <a:close/>
                </a:path>
              </a:pathLst>
            </a:custGeom>
            <a:blipFill>
              <a:blip r:embed="rId5"/>
              <a:stretch>
                <a:fillRect b="-79"/>
              </a:stretch>
            </a:blipFill>
          </p:spPr>
          <p:txBody>
            <a:bodyPr/>
            <a:lstStyle/>
            <a:p>
              <a:endParaRPr lang="pt-BR"/>
            </a:p>
          </p:txBody>
        </p:sp>
      </p:grpSp>
      <p:grpSp>
        <p:nvGrpSpPr>
          <p:cNvPr id="24" name="Group 24"/>
          <p:cNvGrpSpPr/>
          <p:nvPr/>
        </p:nvGrpSpPr>
        <p:grpSpPr>
          <a:xfrm>
            <a:off x="3452919" y="4768003"/>
            <a:ext cx="5748957" cy="3233789"/>
            <a:chOff x="0" y="0"/>
            <a:chExt cx="7665275" cy="4311718"/>
          </a:xfrm>
        </p:grpSpPr>
        <p:sp>
          <p:nvSpPr>
            <p:cNvPr id="25" name="Freeform 25"/>
            <p:cNvSpPr/>
            <p:nvPr/>
          </p:nvSpPr>
          <p:spPr>
            <a:xfrm>
              <a:off x="0" y="0"/>
              <a:ext cx="7665212" cy="4311777"/>
            </a:xfrm>
            <a:custGeom>
              <a:avLst/>
              <a:gdLst/>
              <a:ahLst/>
              <a:cxnLst/>
              <a:rect l="l" t="t" r="r" b="b"/>
              <a:pathLst>
                <a:path w="7665212" h="4311777">
                  <a:moveTo>
                    <a:pt x="0" y="0"/>
                  </a:moveTo>
                  <a:lnTo>
                    <a:pt x="7665212" y="0"/>
                  </a:lnTo>
                  <a:lnTo>
                    <a:pt x="7665212" y="4311777"/>
                  </a:lnTo>
                  <a:lnTo>
                    <a:pt x="0" y="4311777"/>
                  </a:lnTo>
                  <a:lnTo>
                    <a:pt x="0" y="0"/>
                  </a:lnTo>
                  <a:close/>
                </a:path>
              </a:pathLst>
            </a:custGeom>
            <a:blipFill>
              <a:blip r:embed="rId6"/>
              <a:stretch>
                <a:fillRect t="-7" b="-5"/>
              </a:stretch>
            </a:blipFill>
          </p:spPr>
          <p:txBody>
            <a:bodyPr/>
            <a:lstStyle/>
            <a:p>
              <a:endParaRPr lang="pt-BR"/>
            </a:p>
          </p:txBody>
        </p:sp>
      </p:grpSp>
      <p:grpSp>
        <p:nvGrpSpPr>
          <p:cNvPr id="26" name="Group 26"/>
          <p:cNvGrpSpPr/>
          <p:nvPr/>
        </p:nvGrpSpPr>
        <p:grpSpPr>
          <a:xfrm>
            <a:off x="299366" y="2557593"/>
            <a:ext cx="10514850" cy="6350970"/>
            <a:chOff x="0" y="0"/>
            <a:chExt cx="14019800" cy="8467960"/>
          </a:xfrm>
        </p:grpSpPr>
        <p:sp>
          <p:nvSpPr>
            <p:cNvPr id="27" name="Freeform 27"/>
            <p:cNvSpPr/>
            <p:nvPr/>
          </p:nvSpPr>
          <p:spPr>
            <a:xfrm>
              <a:off x="0" y="0"/>
              <a:ext cx="14019785" cy="8467979"/>
            </a:xfrm>
            <a:custGeom>
              <a:avLst/>
              <a:gdLst/>
              <a:ahLst/>
              <a:cxnLst/>
              <a:rect l="l" t="t" r="r" b="b"/>
              <a:pathLst>
                <a:path w="14019785" h="8467979">
                  <a:moveTo>
                    <a:pt x="0" y="0"/>
                  </a:moveTo>
                  <a:lnTo>
                    <a:pt x="14019785" y="0"/>
                  </a:lnTo>
                  <a:lnTo>
                    <a:pt x="14019785" y="8467979"/>
                  </a:lnTo>
                  <a:lnTo>
                    <a:pt x="0" y="8467979"/>
                  </a:lnTo>
                  <a:lnTo>
                    <a:pt x="0" y="0"/>
                  </a:lnTo>
                  <a:close/>
                </a:path>
              </a:pathLst>
            </a:custGeom>
            <a:blipFill>
              <a:blip r:embed="rId7"/>
              <a:stretch>
                <a:fillRect/>
              </a:stretch>
            </a:blipFill>
          </p:spPr>
          <p:txBody>
            <a:bodyPr/>
            <a:lstStyle/>
            <a:p>
              <a:endParaRPr lang="pt-BR"/>
            </a:p>
          </p:txBody>
        </p:sp>
      </p:grpSp>
      <p:sp>
        <p:nvSpPr>
          <p:cNvPr id="28" name="Freeform 28"/>
          <p:cNvSpPr/>
          <p:nvPr/>
        </p:nvSpPr>
        <p:spPr>
          <a:xfrm>
            <a:off x="6147537" y="1010464"/>
            <a:ext cx="2158263" cy="861567"/>
          </a:xfrm>
          <a:custGeom>
            <a:avLst/>
            <a:gdLst/>
            <a:ahLst/>
            <a:cxnLst/>
            <a:rect l="l" t="t" r="r" b="b"/>
            <a:pathLst>
              <a:path w="2158263" h="861567">
                <a:moveTo>
                  <a:pt x="0" y="0"/>
                </a:moveTo>
                <a:lnTo>
                  <a:pt x="2158264" y="0"/>
                </a:lnTo>
                <a:lnTo>
                  <a:pt x="2158264" y="861567"/>
                </a:lnTo>
                <a:lnTo>
                  <a:pt x="0" y="861567"/>
                </a:lnTo>
                <a:lnTo>
                  <a:pt x="0" y="0"/>
                </a:lnTo>
                <a:close/>
              </a:path>
            </a:pathLst>
          </a:custGeom>
          <a:blipFill>
            <a:blip>
              <a:extLst>
                <a:ext uri="{96DAC541-7B7A-43D3-8B79-37D633B846F1}">
                  <asvg:svgBlip xmlns:asvg="http://schemas.microsoft.com/office/drawing/2016/SVG/main" r:embed="rId8"/>
                </a:ext>
              </a:extLst>
            </a:blip>
            <a:stretch>
              <a:fillRect t="-211" b="-211"/>
            </a:stretch>
          </a:blipFill>
        </p:spPr>
        <p:txBody>
          <a:bodyPr/>
          <a:lstStyle/>
          <a:p>
            <a:endParaRPr lang="pt-BR"/>
          </a:p>
        </p:txBody>
      </p:sp>
      <p:grpSp>
        <p:nvGrpSpPr>
          <p:cNvPr id="29" name="Group 29"/>
          <p:cNvGrpSpPr/>
          <p:nvPr/>
        </p:nvGrpSpPr>
        <p:grpSpPr>
          <a:xfrm>
            <a:off x="11807676" y="1420987"/>
            <a:ext cx="105886" cy="105886"/>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31" name="TextBox 31"/>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sp>
        <p:nvSpPr>
          <p:cNvPr id="32" name="TextBox 32"/>
          <p:cNvSpPr txBox="1"/>
          <p:nvPr/>
        </p:nvSpPr>
        <p:spPr>
          <a:xfrm>
            <a:off x="12095518" y="1279292"/>
            <a:ext cx="4596291" cy="320601"/>
          </a:xfrm>
          <a:prstGeom prst="rect">
            <a:avLst/>
          </a:prstGeom>
        </p:spPr>
        <p:txBody>
          <a:bodyPr wrap="square"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100% Cloud-Based and Responsive</a:t>
            </a:r>
          </a:p>
        </p:txBody>
      </p:sp>
      <p:sp>
        <p:nvSpPr>
          <p:cNvPr id="33" name="TextBox 33"/>
          <p:cNvSpPr txBox="1"/>
          <p:nvPr/>
        </p:nvSpPr>
        <p:spPr>
          <a:xfrm>
            <a:off x="985710" y="1072342"/>
            <a:ext cx="5829849" cy="819070"/>
          </a:xfrm>
          <a:prstGeom prst="rect">
            <a:avLst/>
          </a:prstGeom>
        </p:spPr>
        <p:txBody>
          <a:bodyPr lIns="0" tIns="0" rIns="0" bIns="0" rtlCol="0" anchor="t">
            <a:spAutoFit/>
          </a:bodyPr>
          <a:lstStyle/>
          <a:p>
            <a:pPr algn="l">
              <a:lnSpc>
                <a:spcPts val="6480"/>
              </a:lnSpc>
            </a:pPr>
            <a:r>
              <a:rPr lang="en-US" sz="5400" b="1" dirty="0">
                <a:solidFill>
                  <a:srgbClr val="FFFFFF"/>
                </a:solidFill>
                <a:latin typeface="Poppins Bold"/>
                <a:ea typeface="Poppins Bold"/>
                <a:cs typeface="Poppins Bold"/>
                <a:sym typeface="Poppins Bold"/>
              </a:rPr>
              <a:t>As a reminder</a:t>
            </a:r>
          </a:p>
        </p:txBody>
      </p:sp>
      <p:grpSp>
        <p:nvGrpSpPr>
          <p:cNvPr id="34" name="Group 34"/>
          <p:cNvGrpSpPr/>
          <p:nvPr/>
        </p:nvGrpSpPr>
        <p:grpSpPr>
          <a:xfrm>
            <a:off x="11807676" y="2029581"/>
            <a:ext cx="105886" cy="105886"/>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36" name="TextBox 36"/>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grpSp>
        <p:nvGrpSpPr>
          <p:cNvPr id="37" name="Group 37"/>
          <p:cNvGrpSpPr/>
          <p:nvPr/>
        </p:nvGrpSpPr>
        <p:grpSpPr>
          <a:xfrm>
            <a:off x="11807676" y="2640291"/>
            <a:ext cx="105886" cy="105886"/>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39" name="TextBox 39"/>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grpSp>
        <p:nvGrpSpPr>
          <p:cNvPr id="40" name="Group 40"/>
          <p:cNvGrpSpPr/>
          <p:nvPr/>
        </p:nvGrpSpPr>
        <p:grpSpPr>
          <a:xfrm>
            <a:off x="11807676" y="3698335"/>
            <a:ext cx="105886" cy="105886"/>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42" name="TextBox 42"/>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grpSp>
        <p:nvGrpSpPr>
          <p:cNvPr id="43" name="Group 43"/>
          <p:cNvGrpSpPr/>
          <p:nvPr/>
        </p:nvGrpSpPr>
        <p:grpSpPr>
          <a:xfrm>
            <a:off x="11807676" y="4275575"/>
            <a:ext cx="105886" cy="105886"/>
            <a:chOff x="0" y="0"/>
            <a:chExt cx="812800" cy="812800"/>
          </a:xfrm>
        </p:grpSpPr>
        <p:sp>
          <p:nvSpPr>
            <p:cNvPr id="44" name="Freeform 4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45" name="TextBox 45"/>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grpSp>
        <p:nvGrpSpPr>
          <p:cNvPr id="46" name="Group 46"/>
          <p:cNvGrpSpPr/>
          <p:nvPr/>
        </p:nvGrpSpPr>
        <p:grpSpPr>
          <a:xfrm>
            <a:off x="11807676" y="4866419"/>
            <a:ext cx="105886" cy="105886"/>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48" name="TextBox 48"/>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grpSp>
        <p:nvGrpSpPr>
          <p:cNvPr id="49" name="Group 49"/>
          <p:cNvGrpSpPr/>
          <p:nvPr/>
        </p:nvGrpSpPr>
        <p:grpSpPr>
          <a:xfrm>
            <a:off x="11807676" y="5959306"/>
            <a:ext cx="105886" cy="105886"/>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51" name="TextBox 51"/>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grpSp>
        <p:nvGrpSpPr>
          <p:cNvPr id="52" name="Group 52"/>
          <p:cNvGrpSpPr/>
          <p:nvPr/>
        </p:nvGrpSpPr>
        <p:grpSpPr>
          <a:xfrm>
            <a:off x="11807676" y="6550967"/>
            <a:ext cx="105886" cy="105886"/>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54" name="TextBox 54"/>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grpSp>
        <p:nvGrpSpPr>
          <p:cNvPr id="55" name="Group 55"/>
          <p:cNvGrpSpPr/>
          <p:nvPr/>
        </p:nvGrpSpPr>
        <p:grpSpPr>
          <a:xfrm>
            <a:off x="11807676" y="7599372"/>
            <a:ext cx="105886" cy="105886"/>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57" name="TextBox 57"/>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grpSp>
        <p:nvGrpSpPr>
          <p:cNvPr id="58" name="Group 58"/>
          <p:cNvGrpSpPr/>
          <p:nvPr/>
        </p:nvGrpSpPr>
        <p:grpSpPr>
          <a:xfrm>
            <a:off x="11807676" y="8199239"/>
            <a:ext cx="105886" cy="105886"/>
            <a:chOff x="0" y="0"/>
            <a:chExt cx="812800" cy="812800"/>
          </a:xfrm>
        </p:grpSpPr>
        <p:sp>
          <p:nvSpPr>
            <p:cNvPr id="59" name="Freeform 5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60" name="TextBox 60"/>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grpSp>
        <p:nvGrpSpPr>
          <p:cNvPr id="61" name="Group 61"/>
          <p:cNvGrpSpPr/>
          <p:nvPr/>
        </p:nvGrpSpPr>
        <p:grpSpPr>
          <a:xfrm>
            <a:off x="11807676" y="8800425"/>
            <a:ext cx="98099" cy="98099"/>
            <a:chOff x="0" y="0"/>
            <a:chExt cx="812800" cy="812800"/>
          </a:xfrm>
        </p:grpSpPr>
        <p:sp>
          <p:nvSpPr>
            <p:cNvPr id="62" name="Freeform 6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63" name="TextBox 63"/>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a:p>
          </p:txBody>
        </p:sp>
      </p:grpSp>
      <p:sp>
        <p:nvSpPr>
          <p:cNvPr id="64" name="TextBox 16">
            <a:extLst>
              <a:ext uri="{FF2B5EF4-FFF2-40B4-BE49-F238E27FC236}">
                <a16:creationId xmlns:a16="http://schemas.microsoft.com/office/drawing/2014/main" id="{4989FD14-5336-0758-7758-0A6A94496CED}"/>
              </a:ext>
            </a:extLst>
          </p:cNvPr>
          <p:cNvSpPr txBox="1"/>
          <p:nvPr/>
        </p:nvSpPr>
        <p:spPr>
          <a:xfrm>
            <a:off x="12095519" y="9248742"/>
            <a:ext cx="3128400" cy="320601"/>
          </a:xfrm>
          <a:prstGeom prst="rect">
            <a:avLst/>
          </a:prstGeom>
        </p:spPr>
        <p:txBody>
          <a:bodyPr lIns="0" tIns="0" rIns="0" bIns="0" rtlCol="0" anchor="t">
            <a:spAutoFit/>
          </a:bodyPr>
          <a:lstStyle/>
          <a:p>
            <a:pPr algn="l">
              <a:lnSpc>
                <a:spcPts val="2520"/>
              </a:lnSpc>
            </a:pPr>
            <a:r>
              <a:rPr lang="en-US" sz="2100" b="1" dirty="0">
                <a:solidFill>
                  <a:srgbClr val="595959"/>
                </a:solidFill>
                <a:latin typeface="Roboto Bold"/>
                <a:ea typeface="Roboto Bold"/>
                <a:cs typeface="Roboto Bold"/>
                <a:sym typeface="Roboto Bold"/>
              </a:rPr>
              <a:t>Kubo Academy</a:t>
            </a:r>
          </a:p>
        </p:txBody>
      </p:sp>
      <p:grpSp>
        <p:nvGrpSpPr>
          <p:cNvPr id="65" name="Group 61">
            <a:extLst>
              <a:ext uri="{FF2B5EF4-FFF2-40B4-BE49-F238E27FC236}">
                <a16:creationId xmlns:a16="http://schemas.microsoft.com/office/drawing/2014/main" id="{5A822FA1-01F2-5766-F785-C0B21178E14F}"/>
              </a:ext>
            </a:extLst>
          </p:cNvPr>
          <p:cNvGrpSpPr/>
          <p:nvPr/>
        </p:nvGrpSpPr>
        <p:grpSpPr>
          <a:xfrm>
            <a:off x="11821767" y="9406821"/>
            <a:ext cx="98099" cy="98099"/>
            <a:chOff x="0" y="0"/>
            <a:chExt cx="812800" cy="812800"/>
          </a:xfrm>
        </p:grpSpPr>
        <p:sp>
          <p:nvSpPr>
            <p:cNvPr id="66" name="Freeform 62">
              <a:extLst>
                <a:ext uri="{FF2B5EF4-FFF2-40B4-BE49-F238E27FC236}">
                  <a16:creationId xmlns:a16="http://schemas.microsoft.com/office/drawing/2014/main" id="{E95C90B0-21E0-FFF8-FB66-F0191AC7149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BD1"/>
            </a:solidFill>
          </p:spPr>
          <p:txBody>
            <a:bodyPr/>
            <a:lstStyle/>
            <a:p>
              <a:endParaRPr lang="pt-BR"/>
            </a:p>
          </p:txBody>
        </p:sp>
        <p:sp>
          <p:nvSpPr>
            <p:cNvPr id="67" name="TextBox 63">
              <a:extLst>
                <a:ext uri="{FF2B5EF4-FFF2-40B4-BE49-F238E27FC236}">
                  <a16:creationId xmlns:a16="http://schemas.microsoft.com/office/drawing/2014/main" id="{A3AEE256-33E0-971B-A491-14898675498F}"/>
                </a:ext>
              </a:extLst>
            </p:cNvPr>
            <p:cNvSpPr txBox="1"/>
            <p:nvPr/>
          </p:nvSpPr>
          <p:spPr>
            <a:xfrm>
              <a:off x="76200" y="66675"/>
              <a:ext cx="660400" cy="669925"/>
            </a:xfrm>
            <a:prstGeom prst="rect">
              <a:avLst/>
            </a:prstGeom>
          </p:spPr>
          <p:txBody>
            <a:bodyPr lIns="50800" tIns="50800" rIns="50800" bIns="50800" rtlCol="0" anchor="ctr"/>
            <a:lstStyle/>
            <a:p>
              <a:pPr algn="ctr">
                <a:lnSpc>
                  <a:spcPts val="2520"/>
                </a:lnSpc>
              </a:pPr>
              <a:endParaRPr dirty="0"/>
            </a:p>
          </p:txBody>
        </p:sp>
      </p:gr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2F2F2"/>
            </a:solidFill>
          </p:spPr>
          <p:txBody>
            <a:bodyPr/>
            <a:lstStyle/>
            <a:p>
              <a:endParaRPr lang="pt-BR"/>
            </a:p>
          </p:txBody>
        </p:sp>
      </p:grpSp>
      <p:grpSp>
        <p:nvGrpSpPr>
          <p:cNvPr id="4" name="Group 4"/>
          <p:cNvGrpSpPr/>
          <p:nvPr/>
        </p:nvGrpSpPr>
        <p:grpSpPr>
          <a:xfrm>
            <a:off x="9375104" y="424328"/>
            <a:ext cx="4302049" cy="5980768"/>
            <a:chOff x="0" y="0"/>
            <a:chExt cx="5736065" cy="7974358"/>
          </a:xfrm>
        </p:grpSpPr>
        <p:sp>
          <p:nvSpPr>
            <p:cNvPr id="5" name="Freeform 5"/>
            <p:cNvSpPr/>
            <p:nvPr/>
          </p:nvSpPr>
          <p:spPr>
            <a:xfrm>
              <a:off x="0" y="0"/>
              <a:ext cx="5736122" cy="7974360"/>
            </a:xfrm>
            <a:custGeom>
              <a:avLst/>
              <a:gdLst/>
              <a:ahLst/>
              <a:cxnLst/>
              <a:rect l="l" t="t" r="r" b="b"/>
              <a:pathLst>
                <a:path w="5736122" h="7974360">
                  <a:moveTo>
                    <a:pt x="0" y="0"/>
                  </a:moveTo>
                  <a:lnTo>
                    <a:pt x="5736122" y="0"/>
                  </a:lnTo>
                  <a:lnTo>
                    <a:pt x="5736122" y="7974360"/>
                  </a:lnTo>
                  <a:lnTo>
                    <a:pt x="0" y="7974360"/>
                  </a:lnTo>
                  <a:close/>
                </a:path>
              </a:pathLst>
            </a:custGeom>
            <a:solidFill>
              <a:srgbClr val="00A7CE"/>
            </a:solidFill>
          </p:spPr>
          <p:txBody>
            <a:bodyPr/>
            <a:lstStyle/>
            <a:p>
              <a:endParaRPr lang="pt-BR"/>
            </a:p>
          </p:txBody>
        </p:sp>
      </p:grpSp>
      <p:grpSp>
        <p:nvGrpSpPr>
          <p:cNvPr id="6" name="Group 6"/>
          <p:cNvGrpSpPr/>
          <p:nvPr/>
        </p:nvGrpSpPr>
        <p:grpSpPr>
          <a:xfrm>
            <a:off x="5090162" y="424328"/>
            <a:ext cx="4302049" cy="5980768"/>
            <a:chOff x="0" y="0"/>
            <a:chExt cx="5736065" cy="7974358"/>
          </a:xfrm>
        </p:grpSpPr>
        <p:sp>
          <p:nvSpPr>
            <p:cNvPr id="7" name="Freeform 7"/>
            <p:cNvSpPr/>
            <p:nvPr/>
          </p:nvSpPr>
          <p:spPr>
            <a:xfrm>
              <a:off x="0" y="0"/>
              <a:ext cx="5736122" cy="7974360"/>
            </a:xfrm>
            <a:custGeom>
              <a:avLst/>
              <a:gdLst/>
              <a:ahLst/>
              <a:cxnLst/>
              <a:rect l="l" t="t" r="r" b="b"/>
              <a:pathLst>
                <a:path w="5736122" h="7974360">
                  <a:moveTo>
                    <a:pt x="0" y="0"/>
                  </a:moveTo>
                  <a:lnTo>
                    <a:pt x="5736122" y="0"/>
                  </a:lnTo>
                  <a:lnTo>
                    <a:pt x="5736122" y="7974360"/>
                  </a:lnTo>
                  <a:lnTo>
                    <a:pt x="0" y="7974360"/>
                  </a:lnTo>
                  <a:close/>
                </a:path>
              </a:pathLst>
            </a:custGeom>
            <a:solidFill>
              <a:srgbClr val="F8C26F"/>
            </a:solidFill>
          </p:spPr>
          <p:txBody>
            <a:bodyPr/>
            <a:lstStyle/>
            <a:p>
              <a:endParaRPr lang="pt-BR"/>
            </a:p>
          </p:txBody>
        </p:sp>
      </p:grpSp>
      <p:grpSp>
        <p:nvGrpSpPr>
          <p:cNvPr id="8" name="Group 8"/>
          <p:cNvGrpSpPr/>
          <p:nvPr/>
        </p:nvGrpSpPr>
        <p:grpSpPr>
          <a:xfrm>
            <a:off x="13635874" y="424328"/>
            <a:ext cx="4302049" cy="5980768"/>
            <a:chOff x="0" y="0"/>
            <a:chExt cx="5736065" cy="7974358"/>
          </a:xfrm>
        </p:grpSpPr>
        <p:sp>
          <p:nvSpPr>
            <p:cNvPr id="9" name="Freeform 9"/>
            <p:cNvSpPr/>
            <p:nvPr/>
          </p:nvSpPr>
          <p:spPr>
            <a:xfrm>
              <a:off x="0" y="0"/>
              <a:ext cx="5736122" cy="7974360"/>
            </a:xfrm>
            <a:custGeom>
              <a:avLst/>
              <a:gdLst/>
              <a:ahLst/>
              <a:cxnLst/>
              <a:rect l="l" t="t" r="r" b="b"/>
              <a:pathLst>
                <a:path w="5736122" h="7974360">
                  <a:moveTo>
                    <a:pt x="0" y="0"/>
                  </a:moveTo>
                  <a:lnTo>
                    <a:pt x="5736122" y="0"/>
                  </a:lnTo>
                  <a:lnTo>
                    <a:pt x="5736122" y="7974360"/>
                  </a:lnTo>
                  <a:lnTo>
                    <a:pt x="0" y="7974360"/>
                  </a:lnTo>
                  <a:close/>
                </a:path>
              </a:pathLst>
            </a:custGeom>
            <a:solidFill>
              <a:srgbClr val="EB5B56"/>
            </a:solidFill>
          </p:spPr>
          <p:txBody>
            <a:bodyPr/>
            <a:lstStyle/>
            <a:p>
              <a:endParaRPr lang="pt-BR"/>
            </a:p>
          </p:txBody>
        </p:sp>
      </p:grpSp>
      <p:sp>
        <p:nvSpPr>
          <p:cNvPr id="10" name="Freeform 10"/>
          <p:cNvSpPr/>
          <p:nvPr/>
        </p:nvSpPr>
        <p:spPr>
          <a:xfrm>
            <a:off x="798740" y="3578251"/>
            <a:ext cx="3492682" cy="1393255"/>
          </a:xfrm>
          <a:custGeom>
            <a:avLst/>
            <a:gdLst/>
            <a:ahLst/>
            <a:cxnLst/>
            <a:rect l="l" t="t" r="r" b="b"/>
            <a:pathLst>
              <a:path w="3492682" h="1393255">
                <a:moveTo>
                  <a:pt x="0" y="0"/>
                </a:moveTo>
                <a:lnTo>
                  <a:pt x="3492682" y="0"/>
                </a:lnTo>
                <a:lnTo>
                  <a:pt x="3492682" y="1393256"/>
                </a:lnTo>
                <a:lnTo>
                  <a:pt x="0" y="1393256"/>
                </a:lnTo>
                <a:lnTo>
                  <a:pt x="0" y="0"/>
                </a:lnTo>
                <a:close/>
              </a:path>
            </a:pathLst>
          </a:custGeom>
          <a:blipFill>
            <a:blip>
              <a:extLst>
                <a:ext uri="{96DAC541-7B7A-43D3-8B79-37D633B846F1}">
                  <asvg:svgBlip xmlns:asvg="http://schemas.microsoft.com/office/drawing/2016/SVG/main" r:embed="rId2"/>
                </a:ext>
              </a:extLst>
            </a:blip>
            <a:stretch>
              <a:fillRect t="-205" b="-205"/>
            </a:stretch>
          </a:blipFill>
        </p:spPr>
        <p:txBody>
          <a:bodyPr/>
          <a:lstStyle/>
          <a:p>
            <a:endParaRPr lang="pt-BR"/>
          </a:p>
        </p:txBody>
      </p:sp>
      <p:grpSp>
        <p:nvGrpSpPr>
          <p:cNvPr id="11" name="Group 11"/>
          <p:cNvGrpSpPr/>
          <p:nvPr/>
        </p:nvGrpSpPr>
        <p:grpSpPr>
          <a:xfrm>
            <a:off x="5102248" y="6776572"/>
            <a:ext cx="12847761" cy="3086100"/>
            <a:chOff x="0" y="0"/>
            <a:chExt cx="3383772" cy="812800"/>
          </a:xfrm>
        </p:grpSpPr>
        <p:sp>
          <p:nvSpPr>
            <p:cNvPr id="12" name="Freeform 12"/>
            <p:cNvSpPr/>
            <p:nvPr/>
          </p:nvSpPr>
          <p:spPr>
            <a:xfrm>
              <a:off x="0" y="0"/>
              <a:ext cx="3383773" cy="812800"/>
            </a:xfrm>
            <a:custGeom>
              <a:avLst/>
              <a:gdLst/>
              <a:ahLst/>
              <a:cxnLst/>
              <a:rect l="l" t="t" r="r" b="b"/>
              <a:pathLst>
                <a:path w="3383773" h="812800">
                  <a:moveTo>
                    <a:pt x="0" y="0"/>
                  </a:moveTo>
                  <a:lnTo>
                    <a:pt x="3383773" y="0"/>
                  </a:lnTo>
                  <a:lnTo>
                    <a:pt x="3383773" y="812800"/>
                  </a:lnTo>
                  <a:lnTo>
                    <a:pt x="0" y="812800"/>
                  </a:lnTo>
                  <a:close/>
                </a:path>
              </a:pathLst>
            </a:custGeom>
            <a:solidFill>
              <a:srgbClr val="3C3C3A"/>
            </a:solidFill>
          </p:spPr>
          <p:txBody>
            <a:bodyPr/>
            <a:lstStyle/>
            <a:p>
              <a:endParaRPr lang="pt-BR"/>
            </a:p>
          </p:txBody>
        </p:sp>
        <p:sp>
          <p:nvSpPr>
            <p:cNvPr id="13" name="TextBox 13"/>
            <p:cNvSpPr txBox="1"/>
            <p:nvPr/>
          </p:nvSpPr>
          <p:spPr>
            <a:xfrm>
              <a:off x="0" y="-47625"/>
              <a:ext cx="3383772" cy="860425"/>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9709167" y="7121863"/>
            <a:ext cx="3633923" cy="1406619"/>
            <a:chOff x="0" y="0"/>
            <a:chExt cx="4845231" cy="1875492"/>
          </a:xfrm>
        </p:grpSpPr>
        <p:sp>
          <p:nvSpPr>
            <p:cNvPr id="15" name="Freeform 15" descr="Smartphone estrutura de tópicos"/>
            <p:cNvSpPr/>
            <p:nvPr/>
          </p:nvSpPr>
          <p:spPr>
            <a:xfrm>
              <a:off x="3718390" y="374327"/>
              <a:ext cx="1126841" cy="1126840"/>
            </a:xfrm>
            <a:custGeom>
              <a:avLst/>
              <a:gdLst/>
              <a:ahLst/>
              <a:cxnLst/>
              <a:rect l="l" t="t" r="r" b="b"/>
              <a:pathLst>
                <a:path w="1126841" h="1126840">
                  <a:moveTo>
                    <a:pt x="0" y="0"/>
                  </a:moveTo>
                  <a:lnTo>
                    <a:pt x="1126841" y="0"/>
                  </a:lnTo>
                  <a:lnTo>
                    <a:pt x="1126841" y="1126840"/>
                  </a:lnTo>
                  <a:lnTo>
                    <a:pt x="0" y="11268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6" name="Freeform 16" descr="Laptop estrutura de tópicos"/>
            <p:cNvSpPr/>
            <p:nvPr/>
          </p:nvSpPr>
          <p:spPr>
            <a:xfrm>
              <a:off x="0" y="0"/>
              <a:ext cx="1875494" cy="1875492"/>
            </a:xfrm>
            <a:custGeom>
              <a:avLst/>
              <a:gdLst/>
              <a:ahLst/>
              <a:cxnLst/>
              <a:rect l="l" t="t" r="r" b="b"/>
              <a:pathLst>
                <a:path w="1875494" h="1875492">
                  <a:moveTo>
                    <a:pt x="0" y="0"/>
                  </a:moveTo>
                  <a:lnTo>
                    <a:pt x="1875494" y="0"/>
                  </a:lnTo>
                  <a:lnTo>
                    <a:pt x="1875494" y="1875492"/>
                  </a:lnTo>
                  <a:lnTo>
                    <a:pt x="0" y="18754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17" descr="Tablet estrutura de tópicos"/>
            <p:cNvSpPr/>
            <p:nvPr/>
          </p:nvSpPr>
          <p:spPr>
            <a:xfrm>
              <a:off x="2075534" y="202333"/>
              <a:ext cx="1470829" cy="1470828"/>
            </a:xfrm>
            <a:custGeom>
              <a:avLst/>
              <a:gdLst/>
              <a:ahLst/>
              <a:cxnLst/>
              <a:rect l="l" t="t" r="r" b="b"/>
              <a:pathLst>
                <a:path w="1470829" h="1470828">
                  <a:moveTo>
                    <a:pt x="0" y="0"/>
                  </a:moveTo>
                  <a:lnTo>
                    <a:pt x="1470829" y="0"/>
                  </a:lnTo>
                  <a:lnTo>
                    <a:pt x="1470829" y="1470828"/>
                  </a:lnTo>
                  <a:lnTo>
                    <a:pt x="0" y="147082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pt-BR"/>
            </a:p>
          </p:txBody>
        </p:sp>
      </p:grpSp>
      <p:sp>
        <p:nvSpPr>
          <p:cNvPr id="18" name="TextBox 18"/>
          <p:cNvSpPr txBox="1"/>
          <p:nvPr/>
        </p:nvSpPr>
        <p:spPr>
          <a:xfrm>
            <a:off x="890178" y="5221399"/>
            <a:ext cx="3659084" cy="1654299"/>
          </a:xfrm>
          <a:prstGeom prst="rect">
            <a:avLst/>
          </a:prstGeom>
        </p:spPr>
        <p:txBody>
          <a:bodyPr lIns="0" tIns="0" rIns="0" bIns="0" rtlCol="0" anchor="t">
            <a:spAutoFit/>
          </a:bodyPr>
          <a:lstStyle/>
          <a:p>
            <a:pPr algn="l">
              <a:lnSpc>
                <a:spcPts val="4320"/>
              </a:lnSpc>
            </a:pPr>
            <a:r>
              <a:rPr lang="en-US" sz="3600" b="1" dirty="0">
                <a:solidFill>
                  <a:srgbClr val="00A7CE"/>
                </a:solidFill>
                <a:latin typeface="Poppins Bold"/>
                <a:ea typeface="Poppins Bold"/>
                <a:cs typeface="Poppins Bold"/>
                <a:sym typeface="Poppins Bold"/>
              </a:rPr>
              <a:t>To train all parties involved</a:t>
            </a:r>
          </a:p>
        </p:txBody>
      </p:sp>
      <p:sp>
        <p:nvSpPr>
          <p:cNvPr id="19" name="TextBox 19"/>
          <p:cNvSpPr txBox="1"/>
          <p:nvPr/>
        </p:nvSpPr>
        <p:spPr>
          <a:xfrm>
            <a:off x="5656047" y="8560420"/>
            <a:ext cx="11558571" cy="702885"/>
          </a:xfrm>
          <a:prstGeom prst="rect">
            <a:avLst/>
          </a:prstGeom>
        </p:spPr>
        <p:txBody>
          <a:bodyPr lIns="0" tIns="0" rIns="0" bIns="0" rtlCol="0" anchor="t">
            <a:spAutoFit/>
          </a:bodyPr>
          <a:lstStyle/>
          <a:p>
            <a:pPr algn="ctr">
              <a:lnSpc>
                <a:spcPts val="2788"/>
              </a:lnSpc>
            </a:pPr>
            <a:r>
              <a:rPr lang="en-US" sz="2323" dirty="0">
                <a:solidFill>
                  <a:srgbClr val="FFFFFF"/>
                </a:solidFill>
                <a:latin typeface="Roboto Medium"/>
                <a:ea typeface="Roboto Medium"/>
                <a:cs typeface="Roboto Medium"/>
                <a:sym typeface="Roboto"/>
              </a:rPr>
              <a:t>Deliver an outstanding learning experience for your users across different devices, while ensuring full manageability of your processes.</a:t>
            </a:r>
          </a:p>
        </p:txBody>
      </p:sp>
      <p:sp>
        <p:nvSpPr>
          <p:cNvPr id="20" name="TextBox 20"/>
          <p:cNvSpPr txBox="1"/>
          <p:nvPr/>
        </p:nvSpPr>
        <p:spPr>
          <a:xfrm>
            <a:off x="5656047" y="691859"/>
            <a:ext cx="2903539" cy="889539"/>
          </a:xfrm>
          <a:prstGeom prst="rect">
            <a:avLst/>
          </a:prstGeom>
        </p:spPr>
        <p:txBody>
          <a:bodyPr lIns="0" tIns="0" rIns="0" bIns="0" rtlCol="0" anchor="t">
            <a:spAutoFit/>
          </a:bodyPr>
          <a:lstStyle/>
          <a:p>
            <a:pPr>
              <a:lnSpc>
                <a:spcPts val="3479"/>
              </a:lnSpc>
            </a:pPr>
            <a:r>
              <a:rPr lang="en-US" sz="2899" b="1" u="sng" dirty="0">
                <a:solidFill>
                  <a:srgbClr val="FFFFFF"/>
                </a:solidFill>
                <a:latin typeface="Poppins Bold"/>
                <a:ea typeface="Poppins Bold"/>
                <a:cs typeface="Poppins Bold"/>
                <a:sym typeface="Poppins Bold"/>
              </a:rPr>
              <a:t>Team members</a:t>
            </a:r>
          </a:p>
        </p:txBody>
      </p:sp>
      <p:sp>
        <p:nvSpPr>
          <p:cNvPr id="21" name="TextBox 21"/>
          <p:cNvSpPr txBox="1"/>
          <p:nvPr/>
        </p:nvSpPr>
        <p:spPr>
          <a:xfrm>
            <a:off x="9961928" y="959848"/>
            <a:ext cx="1678125" cy="457200"/>
          </a:xfrm>
          <a:prstGeom prst="rect">
            <a:avLst/>
          </a:prstGeom>
        </p:spPr>
        <p:txBody>
          <a:bodyPr lIns="0" tIns="0" rIns="0" bIns="0" rtlCol="0" anchor="t">
            <a:spAutoFit/>
          </a:bodyPr>
          <a:lstStyle/>
          <a:p>
            <a:pPr>
              <a:lnSpc>
                <a:spcPts val="3479"/>
              </a:lnSpc>
            </a:pPr>
            <a:r>
              <a:rPr lang="en-US" sz="2899" b="1" u="sng" dirty="0">
                <a:solidFill>
                  <a:srgbClr val="FFFFFF"/>
                </a:solidFill>
                <a:latin typeface="Poppins Bold"/>
                <a:ea typeface="Poppins Bold"/>
                <a:cs typeface="Poppins Bold"/>
                <a:sym typeface="Poppins Bold"/>
              </a:rPr>
              <a:t>Clients</a:t>
            </a:r>
          </a:p>
        </p:txBody>
      </p:sp>
      <p:sp>
        <p:nvSpPr>
          <p:cNvPr id="22" name="TextBox 22"/>
          <p:cNvSpPr txBox="1"/>
          <p:nvPr/>
        </p:nvSpPr>
        <p:spPr>
          <a:xfrm>
            <a:off x="14222698" y="959848"/>
            <a:ext cx="1839363" cy="457200"/>
          </a:xfrm>
          <a:prstGeom prst="rect">
            <a:avLst/>
          </a:prstGeom>
        </p:spPr>
        <p:txBody>
          <a:bodyPr lIns="0" tIns="0" rIns="0" bIns="0" rtlCol="0" anchor="t">
            <a:spAutoFit/>
          </a:bodyPr>
          <a:lstStyle/>
          <a:p>
            <a:pPr>
              <a:lnSpc>
                <a:spcPts val="3479"/>
              </a:lnSpc>
            </a:pPr>
            <a:r>
              <a:rPr lang="en-US" sz="2899" b="1" u="sng" dirty="0">
                <a:solidFill>
                  <a:srgbClr val="FFFFFF"/>
                </a:solidFill>
                <a:latin typeface="Poppins Bold"/>
                <a:ea typeface="Poppins Bold"/>
                <a:cs typeface="Poppins Bold"/>
                <a:sym typeface="Poppins Bold"/>
              </a:rPr>
              <a:t>Partners</a:t>
            </a:r>
          </a:p>
        </p:txBody>
      </p:sp>
      <p:sp>
        <p:nvSpPr>
          <p:cNvPr id="23" name="TextBox 23"/>
          <p:cNvSpPr txBox="1"/>
          <p:nvPr/>
        </p:nvSpPr>
        <p:spPr>
          <a:xfrm>
            <a:off x="5656047" y="1848929"/>
            <a:ext cx="3128400" cy="3526606"/>
          </a:xfrm>
          <a:prstGeom prst="rect">
            <a:avLst/>
          </a:prstGeom>
        </p:spPr>
        <p:txBody>
          <a:bodyPr lIns="0" tIns="0" rIns="0" bIns="0" rtlCol="0" anchor="t">
            <a:spAutoFit/>
          </a:bodyPr>
          <a:lstStyle/>
          <a:p>
            <a:pPr algn="l">
              <a:lnSpc>
                <a:spcPts val="2520"/>
              </a:lnSpc>
            </a:pPr>
            <a:r>
              <a:rPr lang="en-US" sz="2100" dirty="0">
                <a:solidFill>
                  <a:srgbClr val="FFFFFF"/>
                </a:solidFill>
                <a:latin typeface="Roboto Medium"/>
                <a:ea typeface="Roboto Medium"/>
                <a:cs typeface="Roboto Medium"/>
                <a:sym typeface="Roboto"/>
              </a:rPr>
              <a:t>Empower Employees. Drive Efficiency.</a:t>
            </a:r>
          </a:p>
          <a:p>
            <a:pPr algn="l">
              <a:lnSpc>
                <a:spcPts val="2520"/>
              </a:lnSpc>
            </a:pPr>
            <a:endParaRPr lang="en-US" sz="2100" dirty="0">
              <a:solidFill>
                <a:srgbClr val="FFFFFF"/>
              </a:solidFill>
              <a:latin typeface="Roboto Medium"/>
              <a:ea typeface="Roboto Medium"/>
              <a:cs typeface="Roboto Medium"/>
              <a:sym typeface="Roboto"/>
            </a:endParaRPr>
          </a:p>
          <a:p>
            <a:pPr algn="l">
              <a:lnSpc>
                <a:spcPts val="2520"/>
              </a:lnSpc>
            </a:pPr>
            <a:r>
              <a:rPr lang="en-US" sz="2100" dirty="0">
                <a:solidFill>
                  <a:srgbClr val="FFFFFF"/>
                </a:solidFill>
                <a:latin typeface="Roboto Medium"/>
                <a:ea typeface="Roboto Medium"/>
                <a:cs typeface="Roboto Medium"/>
                <a:sym typeface="Roboto"/>
              </a:rPr>
              <a:t>With Kubo, training your employees becomes a continuous process aligned with business goals. Transform knowledge into productivity and excellence.</a:t>
            </a:r>
          </a:p>
        </p:txBody>
      </p:sp>
      <p:sp>
        <p:nvSpPr>
          <p:cNvPr id="24" name="TextBox 24"/>
          <p:cNvSpPr txBox="1"/>
          <p:nvPr/>
        </p:nvSpPr>
        <p:spPr>
          <a:xfrm>
            <a:off x="9961928" y="1775477"/>
            <a:ext cx="3128400" cy="3847207"/>
          </a:xfrm>
          <a:prstGeom prst="rect">
            <a:avLst/>
          </a:prstGeom>
        </p:spPr>
        <p:txBody>
          <a:bodyPr lIns="0" tIns="0" rIns="0" bIns="0" rtlCol="0" anchor="t">
            <a:spAutoFit/>
          </a:bodyPr>
          <a:lstStyle/>
          <a:p>
            <a:pPr algn="l">
              <a:lnSpc>
                <a:spcPts val="2520"/>
              </a:lnSpc>
            </a:pPr>
            <a:r>
              <a:rPr lang="en-US" sz="2100" dirty="0">
                <a:solidFill>
                  <a:srgbClr val="FFFFFF"/>
                </a:solidFill>
                <a:latin typeface="Roboto Medium"/>
                <a:ea typeface="Roboto Medium"/>
                <a:cs typeface="Roboto Medium"/>
                <a:sym typeface="Roboto"/>
              </a:rPr>
              <a:t>Empower Clients. Achieve Results.</a:t>
            </a:r>
          </a:p>
          <a:p>
            <a:pPr algn="l">
              <a:lnSpc>
                <a:spcPts val="2520"/>
              </a:lnSpc>
            </a:pPr>
            <a:endParaRPr lang="en-US" sz="2100" dirty="0">
              <a:solidFill>
                <a:srgbClr val="FFFFFF"/>
              </a:solidFill>
              <a:latin typeface="Roboto Medium"/>
              <a:ea typeface="Roboto Medium"/>
              <a:cs typeface="Roboto Medium"/>
              <a:sym typeface="Roboto"/>
            </a:endParaRPr>
          </a:p>
          <a:p>
            <a:pPr algn="l">
              <a:lnSpc>
                <a:spcPts val="2520"/>
              </a:lnSpc>
            </a:pPr>
            <a:r>
              <a:rPr lang="en-US" sz="2100" dirty="0">
                <a:solidFill>
                  <a:srgbClr val="FFFFFF"/>
                </a:solidFill>
                <a:latin typeface="Roboto Medium"/>
                <a:ea typeface="Roboto Medium"/>
                <a:cs typeface="Roboto Medium"/>
                <a:sym typeface="Roboto"/>
              </a:rPr>
              <a:t>With Kubo, training your clients is no longer just an operational task – it becomes a strategy with real impact. Transform knowledge into value and elevate the experience of those who trust your business.</a:t>
            </a:r>
          </a:p>
        </p:txBody>
      </p:sp>
      <p:sp>
        <p:nvSpPr>
          <p:cNvPr id="25" name="TextBox 25"/>
          <p:cNvSpPr txBox="1"/>
          <p:nvPr/>
        </p:nvSpPr>
        <p:spPr>
          <a:xfrm>
            <a:off x="14222698" y="1848929"/>
            <a:ext cx="3128400" cy="3847207"/>
          </a:xfrm>
          <a:prstGeom prst="rect">
            <a:avLst/>
          </a:prstGeom>
        </p:spPr>
        <p:txBody>
          <a:bodyPr lIns="0" tIns="0" rIns="0" bIns="0" rtlCol="0" anchor="t">
            <a:spAutoFit/>
          </a:bodyPr>
          <a:lstStyle/>
          <a:p>
            <a:pPr algn="l">
              <a:lnSpc>
                <a:spcPts val="2520"/>
              </a:lnSpc>
            </a:pPr>
            <a:r>
              <a:rPr lang="en-US" sz="2100" dirty="0">
                <a:solidFill>
                  <a:srgbClr val="FFFFFF"/>
                </a:solidFill>
                <a:latin typeface="Roboto Medium"/>
                <a:ea typeface="Roboto Medium"/>
                <a:cs typeface="Roboto Medium"/>
                <a:sym typeface="Roboto"/>
              </a:rPr>
              <a:t>Turn Partners into Strategic Allies.</a:t>
            </a:r>
          </a:p>
          <a:p>
            <a:pPr algn="l">
              <a:lnSpc>
                <a:spcPts val="2520"/>
              </a:lnSpc>
            </a:pPr>
            <a:endParaRPr lang="en-US" sz="2100" dirty="0">
              <a:solidFill>
                <a:srgbClr val="FFFFFF"/>
              </a:solidFill>
              <a:latin typeface="Roboto Medium"/>
              <a:ea typeface="Roboto Medium"/>
              <a:cs typeface="Roboto Medium"/>
              <a:sym typeface="Roboto"/>
            </a:endParaRPr>
          </a:p>
          <a:p>
            <a:pPr algn="l">
              <a:lnSpc>
                <a:spcPts val="2520"/>
              </a:lnSpc>
            </a:pPr>
            <a:r>
              <a:rPr lang="en-US" sz="2100" dirty="0">
                <a:solidFill>
                  <a:srgbClr val="FFFFFF"/>
                </a:solidFill>
                <a:latin typeface="Roboto Medium"/>
                <a:ea typeface="Roboto Medium"/>
                <a:cs typeface="Roboto Medium"/>
                <a:sym typeface="Roboto"/>
              </a:rPr>
              <a:t>With Kubo, training partners, suppliers, channels, and franchisees is no longer a logistical challenge – it becomes an opportunity for growth. Ensure your network is fully equipped to drive the business forward.</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236259"/>
            <a:ext cx="18288000" cy="7050741"/>
          </a:xfrm>
          <a:custGeom>
            <a:avLst/>
            <a:gdLst/>
            <a:ahLst/>
            <a:cxnLst/>
            <a:rect l="l" t="t" r="r" b="b"/>
            <a:pathLst>
              <a:path w="18288000" h="7050741">
                <a:moveTo>
                  <a:pt x="0" y="0"/>
                </a:moveTo>
                <a:lnTo>
                  <a:pt x="18288000" y="0"/>
                </a:lnTo>
                <a:lnTo>
                  <a:pt x="18288000" y="7050741"/>
                </a:lnTo>
                <a:lnTo>
                  <a:pt x="0" y="705074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pt-BR"/>
          </a:p>
        </p:txBody>
      </p:sp>
      <p:grpSp>
        <p:nvGrpSpPr>
          <p:cNvPr id="3" name="Group 3"/>
          <p:cNvGrpSpPr/>
          <p:nvPr/>
        </p:nvGrpSpPr>
        <p:grpSpPr>
          <a:xfrm>
            <a:off x="1997612" y="809948"/>
            <a:ext cx="14292778" cy="1190805"/>
            <a:chOff x="0" y="0"/>
            <a:chExt cx="19057038" cy="1587740"/>
          </a:xfrm>
        </p:grpSpPr>
        <p:sp>
          <p:nvSpPr>
            <p:cNvPr id="4" name="Freeform 4"/>
            <p:cNvSpPr/>
            <p:nvPr/>
          </p:nvSpPr>
          <p:spPr>
            <a:xfrm>
              <a:off x="0" y="0"/>
              <a:ext cx="19057038" cy="1587740"/>
            </a:xfrm>
            <a:custGeom>
              <a:avLst/>
              <a:gdLst/>
              <a:ahLst/>
              <a:cxnLst/>
              <a:rect l="l" t="t" r="r" b="b"/>
              <a:pathLst>
                <a:path w="19057038" h="1587740">
                  <a:moveTo>
                    <a:pt x="0" y="0"/>
                  </a:moveTo>
                  <a:lnTo>
                    <a:pt x="19057038" y="0"/>
                  </a:lnTo>
                  <a:lnTo>
                    <a:pt x="19057038" y="1587740"/>
                  </a:lnTo>
                  <a:lnTo>
                    <a:pt x="0" y="1587740"/>
                  </a:lnTo>
                  <a:close/>
                </a:path>
              </a:pathLst>
            </a:custGeom>
            <a:solidFill>
              <a:srgbClr val="000000">
                <a:alpha val="0"/>
              </a:srgbClr>
            </a:solidFill>
          </p:spPr>
          <p:txBody>
            <a:bodyPr/>
            <a:lstStyle/>
            <a:p>
              <a:endParaRPr lang="pt-BR"/>
            </a:p>
          </p:txBody>
        </p:sp>
        <p:sp>
          <p:nvSpPr>
            <p:cNvPr id="5" name="TextBox 5"/>
            <p:cNvSpPr txBox="1"/>
            <p:nvPr/>
          </p:nvSpPr>
          <p:spPr>
            <a:xfrm>
              <a:off x="0" y="0"/>
              <a:ext cx="19057038" cy="1587740"/>
            </a:xfrm>
            <a:prstGeom prst="rect">
              <a:avLst/>
            </a:prstGeom>
          </p:spPr>
          <p:txBody>
            <a:bodyPr lIns="0" tIns="0" rIns="0" bIns="0" rtlCol="0" anchor="ctr"/>
            <a:lstStyle/>
            <a:p>
              <a:pPr algn="ctr"/>
              <a:r>
                <a:rPr lang="en-US" sz="5400" dirty="0">
                  <a:solidFill>
                    <a:srgbClr val="595959"/>
                  </a:solidFill>
                  <a:latin typeface="Poppins"/>
                  <a:ea typeface="Poppins"/>
                  <a:cs typeface="Poppins"/>
                  <a:sym typeface="Poppins"/>
                </a:rPr>
                <a:t>Questions?</a:t>
              </a:r>
            </a:p>
          </p:txBody>
        </p:sp>
      </p:grpSp>
      <p:grpSp>
        <p:nvGrpSpPr>
          <p:cNvPr id="12" name="Group 12"/>
          <p:cNvGrpSpPr/>
          <p:nvPr/>
        </p:nvGrpSpPr>
        <p:grpSpPr>
          <a:xfrm>
            <a:off x="8084685" y="2204710"/>
            <a:ext cx="2118630" cy="97632"/>
            <a:chOff x="0" y="0"/>
            <a:chExt cx="2824840" cy="130176"/>
          </a:xfrm>
        </p:grpSpPr>
        <p:sp>
          <p:nvSpPr>
            <p:cNvPr id="13" name="Freeform 13"/>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EB5B56"/>
            </a:solidFill>
          </p:spPr>
          <p:txBody>
            <a:bodyPr/>
            <a:lstStyle/>
            <a:p>
              <a:endParaRPr lang="pt-BR"/>
            </a:p>
          </p:txBody>
        </p:sp>
      </p:grpSp>
      <p:sp>
        <p:nvSpPr>
          <p:cNvPr id="14" name="Freeform 14"/>
          <p:cNvSpPr/>
          <p:nvPr/>
        </p:nvSpPr>
        <p:spPr>
          <a:xfrm>
            <a:off x="7129606" y="8401866"/>
            <a:ext cx="3379656" cy="1349140"/>
          </a:xfrm>
          <a:custGeom>
            <a:avLst/>
            <a:gdLst/>
            <a:ahLst/>
            <a:cxnLst/>
            <a:rect l="l" t="t" r="r" b="b"/>
            <a:pathLst>
              <a:path w="3379656" h="1349140">
                <a:moveTo>
                  <a:pt x="0" y="0"/>
                </a:moveTo>
                <a:lnTo>
                  <a:pt x="3379656" y="0"/>
                </a:lnTo>
                <a:lnTo>
                  <a:pt x="3379656" y="1349140"/>
                </a:lnTo>
                <a:lnTo>
                  <a:pt x="0" y="1349140"/>
                </a:lnTo>
                <a:lnTo>
                  <a:pt x="0" y="0"/>
                </a:lnTo>
                <a:close/>
              </a:path>
            </a:pathLst>
          </a:custGeom>
          <a:blipFill>
            <a:blip>
              <a:extLst>
                <a:ext uri="{96DAC541-7B7A-43D3-8B79-37D633B846F1}">
                  <asvg:svgBlip xmlns:asvg="http://schemas.microsoft.com/office/drawing/2016/SVG/main" r:embed="rId3"/>
                </a:ext>
              </a:extLst>
            </a:blip>
            <a:stretch>
              <a:fillRect t="-100" b="-100"/>
            </a:stretch>
          </a:blipFill>
        </p:spPr>
        <p:txBody>
          <a:bodyPr/>
          <a:lstStyle/>
          <a:p>
            <a:endParaRPr lang="pt-BR"/>
          </a:p>
        </p:txBody>
      </p:sp>
      <p:sp>
        <p:nvSpPr>
          <p:cNvPr id="22" name="AutoShape 22"/>
          <p:cNvSpPr/>
          <p:nvPr/>
        </p:nvSpPr>
        <p:spPr>
          <a:xfrm>
            <a:off x="7726032" y="7182453"/>
            <a:ext cx="2186805" cy="0"/>
          </a:xfrm>
          <a:prstGeom prst="line">
            <a:avLst/>
          </a:prstGeom>
          <a:ln w="38100" cap="flat">
            <a:solidFill>
              <a:srgbClr val="FFFFFF"/>
            </a:solidFill>
            <a:prstDash val="solid"/>
            <a:headEnd type="none" w="sm" len="sm"/>
            <a:tailEnd type="none" w="sm" len="sm"/>
          </a:ln>
        </p:spPr>
        <p:txBody>
          <a:bodyPr/>
          <a:lstStyle/>
          <a:p>
            <a:endParaRPr lang="pt-B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295400" y="1333500"/>
            <a:ext cx="8050098" cy="2826543"/>
            <a:chOff x="0" y="0"/>
            <a:chExt cx="10733464" cy="3768724"/>
          </a:xfrm>
        </p:grpSpPr>
        <p:sp>
          <p:nvSpPr>
            <p:cNvPr id="5" name="Freeform 5"/>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6" name="TextBox 6"/>
            <p:cNvSpPr txBox="1"/>
            <p:nvPr/>
          </p:nvSpPr>
          <p:spPr>
            <a:xfrm>
              <a:off x="0" y="0"/>
              <a:ext cx="10733464" cy="3768724"/>
            </a:xfrm>
            <a:prstGeom prst="rect">
              <a:avLst/>
            </a:prstGeom>
          </p:spPr>
          <p:txBody>
            <a:bodyPr lIns="0" tIns="0" rIns="0" bIns="0" rtlCol="0" anchor="ctr"/>
            <a:lstStyle/>
            <a:p>
              <a:pPr algn="l">
                <a:lnSpc>
                  <a:spcPts val="5832"/>
                </a:lnSpc>
              </a:pPr>
              <a:r>
                <a:rPr lang="en-US" sz="5400" dirty="0">
                  <a:solidFill>
                    <a:srgbClr val="00A7CE"/>
                  </a:solidFill>
                  <a:latin typeface="Poppins"/>
                  <a:ea typeface="Poppins"/>
                  <a:cs typeface="Poppins"/>
                  <a:sym typeface="Poppins"/>
                </a:rPr>
                <a:t>Corporate </a:t>
              </a:r>
            </a:p>
            <a:p>
              <a:pPr algn="l">
                <a:lnSpc>
                  <a:spcPts val="5832"/>
                </a:lnSpc>
              </a:pPr>
              <a:r>
                <a:rPr lang="en-US" sz="5400" dirty="0">
                  <a:solidFill>
                    <a:srgbClr val="00A7CE"/>
                  </a:solidFill>
                  <a:latin typeface="Poppins"/>
                  <a:ea typeface="Poppins"/>
                  <a:cs typeface="Poppins"/>
                  <a:sym typeface="Poppins"/>
                </a:rPr>
                <a:t>Education Management </a:t>
              </a:r>
            </a:p>
            <a:p>
              <a:pPr algn="l">
                <a:lnSpc>
                  <a:spcPts val="5832"/>
                </a:lnSpc>
              </a:pPr>
              <a:r>
                <a:rPr lang="en-US" sz="5400" dirty="0">
                  <a:solidFill>
                    <a:srgbClr val="00A7CE"/>
                  </a:solidFill>
                  <a:latin typeface="Poppins"/>
                  <a:ea typeface="Poppins"/>
                  <a:cs typeface="Poppins"/>
                  <a:sym typeface="Poppins"/>
                </a:rPr>
                <a:t>Platform</a:t>
              </a:r>
            </a:p>
          </p:txBody>
        </p:sp>
      </p:grpSp>
      <p:grpSp>
        <p:nvGrpSpPr>
          <p:cNvPr id="7" name="Group 7"/>
          <p:cNvGrpSpPr/>
          <p:nvPr/>
        </p:nvGrpSpPr>
        <p:grpSpPr>
          <a:xfrm>
            <a:off x="1329813" y="4272611"/>
            <a:ext cx="2118630" cy="97632"/>
            <a:chOff x="0" y="0"/>
            <a:chExt cx="2824840" cy="130176"/>
          </a:xfrm>
        </p:grpSpPr>
        <p:sp>
          <p:nvSpPr>
            <p:cNvPr id="8" name="Freeform 8"/>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grpSp>
        <p:nvGrpSpPr>
          <p:cNvPr id="9" name="Group 9"/>
          <p:cNvGrpSpPr/>
          <p:nvPr/>
        </p:nvGrpSpPr>
        <p:grpSpPr>
          <a:xfrm>
            <a:off x="1295400" y="4778088"/>
            <a:ext cx="7531647" cy="3970703"/>
            <a:chOff x="0" y="0"/>
            <a:chExt cx="10042196" cy="5294270"/>
          </a:xfrm>
        </p:grpSpPr>
        <p:sp>
          <p:nvSpPr>
            <p:cNvPr id="10" name="Freeform 10"/>
            <p:cNvSpPr/>
            <p:nvPr/>
          </p:nvSpPr>
          <p:spPr>
            <a:xfrm>
              <a:off x="0" y="0"/>
              <a:ext cx="10042196" cy="5294270"/>
            </a:xfrm>
            <a:custGeom>
              <a:avLst/>
              <a:gdLst/>
              <a:ahLst/>
              <a:cxnLst/>
              <a:rect l="l" t="t" r="r" b="b"/>
              <a:pathLst>
                <a:path w="10042196" h="5294270">
                  <a:moveTo>
                    <a:pt x="0" y="0"/>
                  </a:moveTo>
                  <a:lnTo>
                    <a:pt x="10042196" y="0"/>
                  </a:lnTo>
                  <a:lnTo>
                    <a:pt x="10042196" y="5294270"/>
                  </a:lnTo>
                  <a:lnTo>
                    <a:pt x="0" y="5294270"/>
                  </a:lnTo>
                  <a:close/>
                </a:path>
              </a:pathLst>
            </a:custGeom>
            <a:solidFill>
              <a:srgbClr val="000000">
                <a:alpha val="0"/>
              </a:srgbClr>
            </a:solidFill>
          </p:spPr>
          <p:txBody>
            <a:bodyPr/>
            <a:lstStyle/>
            <a:p>
              <a:endParaRPr lang="pt-BR"/>
            </a:p>
          </p:txBody>
        </p:sp>
        <p:sp>
          <p:nvSpPr>
            <p:cNvPr id="11" name="TextBox 11"/>
            <p:cNvSpPr txBox="1"/>
            <p:nvPr/>
          </p:nvSpPr>
          <p:spPr>
            <a:xfrm>
              <a:off x="0" y="-133350"/>
              <a:ext cx="10042196" cy="5427620"/>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Kubo is an LXP (</a:t>
              </a:r>
              <a:r>
                <a:rPr lang="en-US" sz="2100" b="1" dirty="0">
                  <a:solidFill>
                    <a:srgbClr val="595959"/>
                  </a:solidFill>
                  <a:latin typeface="Poppins"/>
                  <a:ea typeface="Poppins"/>
                  <a:cs typeface="Poppins"/>
                  <a:sym typeface="Poppins"/>
                </a:rPr>
                <a:t>Learning Experience Platform</a:t>
              </a:r>
              <a:r>
                <a:rPr lang="en-US" sz="2100" dirty="0">
                  <a:solidFill>
                    <a:srgbClr val="595959"/>
                  </a:solidFill>
                  <a:latin typeface="Poppins"/>
                  <a:ea typeface="Poppins"/>
                  <a:cs typeface="Poppins"/>
                  <a:sym typeface="Poppins"/>
                </a:rPr>
                <a:t>), fully cloud-based and white-label, designed to manage learning processes and knowledge sharing within organizations.</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b="1" dirty="0">
                  <a:solidFill>
                    <a:srgbClr val="595959"/>
                  </a:solidFill>
                  <a:latin typeface="Poppins"/>
                  <a:ea typeface="Poppins"/>
                  <a:cs typeface="Poppins"/>
                  <a:sym typeface="Poppins"/>
                </a:rPr>
                <a:t>Make it simple! </a:t>
              </a:r>
              <a:r>
                <a:rPr lang="en-US" sz="2100" dirty="0">
                  <a:solidFill>
                    <a:srgbClr val="595959"/>
                  </a:solidFill>
                  <a:latin typeface="Poppins"/>
                  <a:ea typeface="Poppins"/>
                  <a:cs typeface="Poppins"/>
                  <a:sym typeface="Poppins"/>
                </a:rPr>
                <a:t>Engage, develop, and build more productive and specialized teams with ease, using a platform that guides your corporate education.</a:t>
              </a:r>
            </a:p>
          </p:txBody>
        </p:sp>
      </p:grpSp>
      <p:sp>
        <p:nvSpPr>
          <p:cNvPr id="17" name="Freeform 12">
            <a:extLst>
              <a:ext uri="{FF2B5EF4-FFF2-40B4-BE49-F238E27FC236}">
                <a16:creationId xmlns:a16="http://schemas.microsoft.com/office/drawing/2014/main" id="{93FE1A8E-EC3F-B7DC-E8CF-578510EAE23F}"/>
              </a:ext>
            </a:extLst>
          </p:cNvPr>
          <p:cNvSpPr/>
          <p:nvPr/>
        </p:nvSpPr>
        <p:spPr>
          <a:xfrm>
            <a:off x="15554170" y="382148"/>
            <a:ext cx="2038580" cy="825242"/>
          </a:xfrm>
          <a:custGeom>
            <a:avLst/>
            <a:gdLst/>
            <a:ahLst/>
            <a:cxnLst/>
            <a:rect l="l" t="t" r="r" b="b"/>
            <a:pathLst>
              <a:path w="2772872" h="1106914">
                <a:moveTo>
                  <a:pt x="0" y="0"/>
                </a:moveTo>
                <a:lnTo>
                  <a:pt x="2772872" y="0"/>
                </a:lnTo>
                <a:lnTo>
                  <a:pt x="2772872" y="1106915"/>
                </a:lnTo>
                <a:lnTo>
                  <a:pt x="0" y="1106915"/>
                </a:lnTo>
                <a:lnTo>
                  <a:pt x="0" y="0"/>
                </a:lnTo>
                <a:close/>
              </a:path>
            </a:pathLst>
          </a:custGeom>
          <a:blipFill>
            <a:blip>
              <a:extLst>
                <a:ext uri="{96DAC541-7B7A-43D3-8B79-37D633B846F1}">
                  <asvg:svgBlip xmlns:asvg="http://schemas.microsoft.com/office/drawing/2016/SVG/main" r:embed="rId2"/>
                </a:ext>
              </a:extLst>
            </a:blip>
            <a:stretch>
              <a:fillRect t="-186" b="-186"/>
            </a:stretch>
          </a:blipFill>
        </p:spPr>
        <p:txBody>
          <a:bodyPr/>
          <a:lstStyle/>
          <a:p>
            <a:endParaRPr lang="pt-BR"/>
          </a:p>
        </p:txBody>
      </p:sp>
      <p:pic>
        <p:nvPicPr>
          <p:cNvPr id="14" name="Imagem 13" descr="Gráfico, Gráfico de bolhas&#10;&#10;O conteúdo gerado por IA pode estar incorreto.">
            <a:extLst>
              <a:ext uri="{FF2B5EF4-FFF2-40B4-BE49-F238E27FC236}">
                <a16:creationId xmlns:a16="http://schemas.microsoft.com/office/drawing/2014/main" id="{54DE6669-EFAE-4CFE-0AE7-C3AE645B10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7907" y="382148"/>
            <a:ext cx="9078967" cy="9078967"/>
          </a:xfrm>
          <a:prstGeom prst="rect">
            <a:avLst/>
          </a:prstGeom>
        </p:spPr>
      </p:pic>
      <p:pic>
        <p:nvPicPr>
          <p:cNvPr id="15" name="Imagem 14" descr="Logotipo&#10;&#10;O conteúdo gerado por IA pode estar incorreto.">
            <a:extLst>
              <a:ext uri="{FF2B5EF4-FFF2-40B4-BE49-F238E27FC236}">
                <a16:creationId xmlns:a16="http://schemas.microsoft.com/office/drawing/2014/main" id="{50E42C20-8102-EA58-3BE9-E0DDF836C4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15971" y="337181"/>
            <a:ext cx="2495819" cy="996319"/>
          </a:xfrm>
          <a:prstGeom prst="rect">
            <a:avLst/>
          </a:prstGeom>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9050"/>
            <a:ext cx="17960027" cy="10423312"/>
          </a:xfrm>
          <a:custGeom>
            <a:avLst/>
            <a:gdLst/>
            <a:ahLst/>
            <a:cxnLst/>
            <a:rect l="l" t="t" r="r" b="b"/>
            <a:pathLst>
              <a:path w="17960027" h="10423312">
                <a:moveTo>
                  <a:pt x="0" y="0"/>
                </a:moveTo>
                <a:lnTo>
                  <a:pt x="17960027" y="0"/>
                </a:lnTo>
                <a:lnTo>
                  <a:pt x="17960027" y="10423312"/>
                </a:lnTo>
                <a:lnTo>
                  <a:pt x="0" y="10423312"/>
                </a:lnTo>
                <a:lnTo>
                  <a:pt x="0" y="0"/>
                </a:lnTo>
                <a:close/>
              </a:path>
            </a:pathLst>
          </a:custGeom>
          <a:blipFill>
            <a:blip>
              <a:extLst>
                <a:ext uri="{96DAC541-7B7A-43D3-8B79-37D633B846F1}">
                  <asvg:svgBlip xmlns:asvg="http://schemas.microsoft.com/office/drawing/2016/SVG/main" r:embed="rId2"/>
                </a:ext>
              </a:extLst>
            </a:blip>
            <a:stretch>
              <a:fillRect t="-43" b="-43"/>
            </a:stretch>
          </a:blipFill>
        </p:spPr>
        <p:txBody>
          <a:bodyPr/>
          <a:lstStyle/>
          <a:p>
            <a:endParaRPr lang="pt-BR"/>
          </a:p>
        </p:txBody>
      </p:sp>
      <p:sp>
        <p:nvSpPr>
          <p:cNvPr id="3" name="Freeform 3"/>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grpSp>
        <p:nvGrpSpPr>
          <p:cNvPr id="4" name="Group 4"/>
          <p:cNvGrpSpPr/>
          <p:nvPr/>
        </p:nvGrpSpPr>
        <p:grpSpPr>
          <a:xfrm>
            <a:off x="1461784" y="4390660"/>
            <a:ext cx="7531647" cy="4236514"/>
            <a:chOff x="0" y="-462546"/>
            <a:chExt cx="10042196" cy="6313141"/>
          </a:xfrm>
        </p:grpSpPr>
        <p:sp>
          <p:nvSpPr>
            <p:cNvPr id="5" name="Freeform 5"/>
            <p:cNvSpPr/>
            <p:nvPr/>
          </p:nvSpPr>
          <p:spPr>
            <a:xfrm>
              <a:off x="0" y="-90005"/>
              <a:ext cx="10042196" cy="5940600"/>
            </a:xfrm>
            <a:custGeom>
              <a:avLst/>
              <a:gdLst/>
              <a:ahLst/>
              <a:cxnLst/>
              <a:rect l="l" t="t" r="r" b="b"/>
              <a:pathLst>
                <a:path w="10042196" h="5940600">
                  <a:moveTo>
                    <a:pt x="0" y="0"/>
                  </a:moveTo>
                  <a:lnTo>
                    <a:pt x="10042196" y="0"/>
                  </a:lnTo>
                  <a:lnTo>
                    <a:pt x="10042196" y="5940600"/>
                  </a:lnTo>
                  <a:lnTo>
                    <a:pt x="0" y="5940600"/>
                  </a:lnTo>
                  <a:close/>
                </a:path>
              </a:pathLst>
            </a:custGeom>
            <a:solidFill>
              <a:srgbClr val="000000">
                <a:alpha val="0"/>
              </a:srgbClr>
            </a:solidFill>
          </p:spPr>
          <p:txBody>
            <a:bodyPr/>
            <a:lstStyle/>
            <a:p>
              <a:endParaRPr lang="pt-BR"/>
            </a:p>
          </p:txBody>
        </p:sp>
        <p:sp>
          <p:nvSpPr>
            <p:cNvPr id="6" name="TextBox 6"/>
            <p:cNvSpPr txBox="1"/>
            <p:nvPr/>
          </p:nvSpPr>
          <p:spPr>
            <a:xfrm>
              <a:off x="0" y="-462546"/>
              <a:ext cx="10042196" cy="5321845"/>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Management of Online, Hybrid, and In-person Training: Combine classroom and online training, offering flexibility and a complete, interactive experience. </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Automation of enrolments, deadlines, and certifications: Eliminate manual tasks, simplify access to content, and maintain full control over training schedules.</a:t>
              </a:r>
            </a:p>
          </p:txBody>
        </p:sp>
      </p:grpSp>
      <p:grpSp>
        <p:nvGrpSpPr>
          <p:cNvPr id="7" name="Group 7"/>
          <p:cNvGrpSpPr/>
          <p:nvPr/>
        </p:nvGrpSpPr>
        <p:grpSpPr>
          <a:xfrm>
            <a:off x="1461784" y="1386893"/>
            <a:ext cx="7172325" cy="2826543"/>
            <a:chOff x="0" y="0"/>
            <a:chExt cx="9563100" cy="3768724"/>
          </a:xfrm>
        </p:grpSpPr>
        <p:sp>
          <p:nvSpPr>
            <p:cNvPr id="8" name="Freeform 8"/>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9" name="TextBox 9"/>
            <p:cNvSpPr txBox="1"/>
            <p:nvPr/>
          </p:nvSpPr>
          <p:spPr>
            <a:xfrm>
              <a:off x="0" y="9525"/>
              <a:ext cx="9563100" cy="3759199"/>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Solutions that integrate and simplify</a:t>
              </a:r>
            </a:p>
          </p:txBody>
        </p:sp>
      </p:grpSp>
      <p:grpSp>
        <p:nvGrpSpPr>
          <p:cNvPr id="10" name="Group 10"/>
          <p:cNvGrpSpPr/>
          <p:nvPr/>
        </p:nvGrpSpPr>
        <p:grpSpPr>
          <a:xfrm>
            <a:off x="1461762" y="4200676"/>
            <a:ext cx="2118630" cy="97632"/>
            <a:chOff x="0" y="0"/>
            <a:chExt cx="2824840" cy="130176"/>
          </a:xfrm>
        </p:grpSpPr>
        <p:sp>
          <p:nvSpPr>
            <p:cNvPr id="11" name="Freeform 11"/>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grpSp>
        <p:nvGrpSpPr>
          <p:cNvPr id="12" name="Group 12"/>
          <p:cNvGrpSpPr/>
          <p:nvPr/>
        </p:nvGrpSpPr>
        <p:grpSpPr>
          <a:xfrm>
            <a:off x="9829800" y="0"/>
            <a:ext cx="8458200" cy="4584987"/>
            <a:chOff x="0" y="0"/>
            <a:chExt cx="10711024" cy="5569368"/>
          </a:xfrm>
        </p:grpSpPr>
        <p:sp>
          <p:nvSpPr>
            <p:cNvPr id="13" name="Freeform 13"/>
            <p:cNvSpPr/>
            <p:nvPr/>
          </p:nvSpPr>
          <p:spPr>
            <a:xfrm>
              <a:off x="0" y="0"/>
              <a:ext cx="10711053" cy="5569331"/>
            </a:xfrm>
            <a:custGeom>
              <a:avLst/>
              <a:gdLst/>
              <a:ahLst/>
              <a:cxnLst/>
              <a:rect l="l" t="t" r="r" b="b"/>
              <a:pathLst>
                <a:path w="10711053" h="5569331">
                  <a:moveTo>
                    <a:pt x="0" y="0"/>
                  </a:moveTo>
                  <a:lnTo>
                    <a:pt x="10711053" y="0"/>
                  </a:lnTo>
                  <a:lnTo>
                    <a:pt x="10711053" y="5569331"/>
                  </a:lnTo>
                  <a:lnTo>
                    <a:pt x="0" y="5569331"/>
                  </a:lnTo>
                  <a:lnTo>
                    <a:pt x="0" y="0"/>
                  </a:lnTo>
                  <a:close/>
                </a:path>
              </a:pathLst>
            </a:custGeom>
            <a:blipFill>
              <a:blip r:embed="rId4"/>
              <a:stretch>
                <a:fillRect/>
              </a:stretch>
            </a:blipFill>
          </p:spPr>
          <p:txBody>
            <a:bodyPr/>
            <a:lstStyle/>
            <a:p>
              <a:endParaRPr lang="pt-BR"/>
            </a:p>
          </p:txBody>
        </p:sp>
      </p:grpSp>
      <p:grpSp>
        <p:nvGrpSpPr>
          <p:cNvPr id="14" name="Group 14"/>
          <p:cNvGrpSpPr/>
          <p:nvPr/>
        </p:nvGrpSpPr>
        <p:grpSpPr>
          <a:xfrm>
            <a:off x="10883500" y="3281886"/>
            <a:ext cx="3791207" cy="5100191"/>
            <a:chOff x="0" y="0"/>
            <a:chExt cx="4139968" cy="5569368"/>
          </a:xfrm>
        </p:grpSpPr>
        <p:sp>
          <p:nvSpPr>
            <p:cNvPr id="15" name="Freeform 15"/>
            <p:cNvSpPr/>
            <p:nvPr/>
          </p:nvSpPr>
          <p:spPr>
            <a:xfrm>
              <a:off x="0" y="0"/>
              <a:ext cx="4139946" cy="5569331"/>
            </a:xfrm>
            <a:custGeom>
              <a:avLst/>
              <a:gdLst/>
              <a:ahLst/>
              <a:cxnLst/>
              <a:rect l="l" t="t" r="r" b="b"/>
              <a:pathLst>
                <a:path w="4139946" h="5569331">
                  <a:moveTo>
                    <a:pt x="0" y="0"/>
                  </a:moveTo>
                  <a:lnTo>
                    <a:pt x="4139946" y="0"/>
                  </a:lnTo>
                  <a:lnTo>
                    <a:pt x="4139946" y="5569331"/>
                  </a:lnTo>
                  <a:lnTo>
                    <a:pt x="0" y="5569331"/>
                  </a:lnTo>
                  <a:lnTo>
                    <a:pt x="0" y="0"/>
                  </a:lnTo>
                  <a:close/>
                </a:path>
              </a:pathLst>
            </a:custGeom>
            <a:blipFill>
              <a:blip r:embed="rId5"/>
              <a:stretch>
                <a:fillRect/>
              </a:stretch>
            </a:blipFill>
          </p:spPr>
          <p:txBody>
            <a:bodyPr/>
            <a:lstStyle/>
            <a:p>
              <a:endParaRPr lang="pt-BR"/>
            </a:p>
          </p:txBody>
        </p:sp>
      </p:grpSp>
      <p:pic>
        <p:nvPicPr>
          <p:cNvPr id="21" name="Imagem 20">
            <a:extLst>
              <a:ext uri="{FF2B5EF4-FFF2-40B4-BE49-F238E27FC236}">
                <a16:creationId xmlns:a16="http://schemas.microsoft.com/office/drawing/2014/main" id="{4E473ED5-D2E0-792F-5FF9-D7DB9822A2C3}"/>
              </a:ext>
            </a:extLst>
          </p:cNvPr>
          <p:cNvPicPr>
            <a:picLocks noChangeAspect="1"/>
          </p:cNvPicPr>
          <p:nvPr/>
        </p:nvPicPr>
        <p:blipFill>
          <a:blip r:embed="rId6"/>
          <a:stretch>
            <a:fillRect/>
          </a:stretch>
        </p:blipFill>
        <p:spPr>
          <a:xfrm>
            <a:off x="14619404" y="4437412"/>
            <a:ext cx="3398552" cy="5125869"/>
          </a:xfrm>
          <a:prstGeom prst="rect">
            <a:avLst/>
          </a:prstGeom>
          <a:ln>
            <a:noFill/>
          </a:ln>
          <a:effectLst>
            <a:outerShdw blurRad="292100" dist="139700" dir="2700000" algn="tl" rotWithShape="0">
              <a:srgbClr val="333333">
                <a:alpha val="65000"/>
              </a:srgbClr>
            </a:outerShdw>
          </a:effectLst>
        </p:spPr>
      </p:pic>
      <p:pic>
        <p:nvPicPr>
          <p:cNvPr id="25" name="Imagem 24">
            <a:extLst>
              <a:ext uri="{FF2B5EF4-FFF2-40B4-BE49-F238E27FC236}">
                <a16:creationId xmlns:a16="http://schemas.microsoft.com/office/drawing/2014/main" id="{6FA15110-95BC-B9D6-696A-DB84495CC037}"/>
              </a:ext>
            </a:extLst>
          </p:cNvPr>
          <p:cNvPicPr>
            <a:picLocks noChangeAspect="1"/>
          </p:cNvPicPr>
          <p:nvPr/>
        </p:nvPicPr>
        <p:blipFill>
          <a:blip r:embed="rId7"/>
          <a:stretch>
            <a:fillRect/>
          </a:stretch>
        </p:blipFill>
        <p:spPr>
          <a:xfrm>
            <a:off x="9508913" y="7552612"/>
            <a:ext cx="6294285" cy="253259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7725152" cy="10287000"/>
          </a:xfrm>
          <a:custGeom>
            <a:avLst/>
            <a:gdLst/>
            <a:ahLst/>
            <a:cxnLst/>
            <a:rect l="l" t="t" r="r" b="b"/>
            <a:pathLst>
              <a:path w="17725152" h="10287000">
                <a:moveTo>
                  <a:pt x="0" y="0"/>
                </a:moveTo>
                <a:lnTo>
                  <a:pt x="17725152" y="0"/>
                </a:lnTo>
                <a:lnTo>
                  <a:pt x="17725152" y="10287000"/>
                </a:lnTo>
                <a:lnTo>
                  <a:pt x="0" y="10287000"/>
                </a:lnTo>
                <a:lnTo>
                  <a:pt x="0" y="0"/>
                </a:lnTo>
                <a:close/>
              </a:path>
            </a:pathLst>
          </a:custGeom>
          <a:blipFill>
            <a:blip>
              <a:extLst>
                <a:ext uri="{96DAC541-7B7A-43D3-8B79-37D633B846F1}">
                  <asvg:svgBlip xmlns:asvg="http://schemas.microsoft.com/office/drawing/2016/SVG/main" r:embed="rId2"/>
                </a:ext>
              </a:extLst>
            </a:blip>
            <a:stretch>
              <a:fillRect t="-43" b="-43"/>
            </a:stretch>
          </a:blipFill>
        </p:spPr>
        <p:txBody>
          <a:bodyPr/>
          <a:lstStyle/>
          <a:p>
            <a:endParaRPr lang="pt-BR"/>
          </a:p>
        </p:txBody>
      </p:sp>
      <p:sp>
        <p:nvSpPr>
          <p:cNvPr id="3" name="Freeform 3"/>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grpSp>
        <p:nvGrpSpPr>
          <p:cNvPr id="4" name="Group 4"/>
          <p:cNvGrpSpPr/>
          <p:nvPr/>
        </p:nvGrpSpPr>
        <p:grpSpPr>
          <a:xfrm>
            <a:off x="1592795" y="3950123"/>
            <a:ext cx="7531647" cy="5301751"/>
            <a:chOff x="0" y="-392756"/>
            <a:chExt cx="10042196" cy="7069001"/>
          </a:xfrm>
        </p:grpSpPr>
        <p:sp>
          <p:nvSpPr>
            <p:cNvPr id="5" name="Freeform 5"/>
            <p:cNvSpPr/>
            <p:nvPr/>
          </p:nvSpPr>
          <p:spPr>
            <a:xfrm>
              <a:off x="0" y="0"/>
              <a:ext cx="10042196" cy="5294270"/>
            </a:xfrm>
            <a:custGeom>
              <a:avLst/>
              <a:gdLst/>
              <a:ahLst/>
              <a:cxnLst/>
              <a:rect l="l" t="t" r="r" b="b"/>
              <a:pathLst>
                <a:path w="10042196" h="5294270">
                  <a:moveTo>
                    <a:pt x="0" y="0"/>
                  </a:moveTo>
                  <a:lnTo>
                    <a:pt x="10042196" y="0"/>
                  </a:lnTo>
                  <a:lnTo>
                    <a:pt x="10042196" y="5294270"/>
                  </a:lnTo>
                  <a:lnTo>
                    <a:pt x="0" y="5294270"/>
                  </a:lnTo>
                  <a:close/>
                </a:path>
              </a:pathLst>
            </a:custGeom>
            <a:solidFill>
              <a:srgbClr val="000000">
                <a:alpha val="0"/>
              </a:srgbClr>
            </a:solidFill>
          </p:spPr>
          <p:txBody>
            <a:bodyPr/>
            <a:lstStyle/>
            <a:p>
              <a:endParaRPr lang="pt-BR"/>
            </a:p>
          </p:txBody>
        </p:sp>
        <p:sp>
          <p:nvSpPr>
            <p:cNvPr id="6" name="TextBox 6"/>
            <p:cNvSpPr txBox="1"/>
            <p:nvPr/>
          </p:nvSpPr>
          <p:spPr>
            <a:xfrm>
              <a:off x="0" y="-392756"/>
              <a:ext cx="8483809" cy="7069001"/>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Course and Learning Path Categorization: Direct the learning plan towards content aligned with strategic objectives. Ensure effective management of organizational knowledge.</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Language Configuration: Adapt the learning environment to the linguistic needs of each employee (Portuguese, Spanish, and English). Other languages can be configured as required.</a:t>
              </a:r>
            </a:p>
          </p:txBody>
        </p:sp>
      </p:grpSp>
      <p:grpSp>
        <p:nvGrpSpPr>
          <p:cNvPr id="7" name="Group 7"/>
          <p:cNvGrpSpPr/>
          <p:nvPr/>
        </p:nvGrpSpPr>
        <p:grpSpPr>
          <a:xfrm>
            <a:off x="1592795" y="800100"/>
            <a:ext cx="7172325" cy="2826543"/>
            <a:chOff x="0" y="0"/>
            <a:chExt cx="9563100" cy="3768724"/>
          </a:xfrm>
        </p:grpSpPr>
        <p:sp>
          <p:nvSpPr>
            <p:cNvPr id="8" name="Freeform 8"/>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9" name="TextBox 9"/>
            <p:cNvSpPr txBox="1"/>
            <p:nvPr/>
          </p:nvSpPr>
          <p:spPr>
            <a:xfrm>
              <a:off x="0" y="9525"/>
              <a:ext cx="9563100" cy="3759199"/>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Personalization </a:t>
              </a:r>
            </a:p>
            <a:p>
              <a:pPr algn="l">
                <a:lnSpc>
                  <a:spcPts val="6480"/>
                </a:lnSpc>
              </a:pPr>
              <a:r>
                <a:rPr lang="en-US" sz="6000" dirty="0">
                  <a:solidFill>
                    <a:srgbClr val="00A7CE"/>
                  </a:solidFill>
                  <a:latin typeface="Poppins"/>
                  <a:ea typeface="Poppins"/>
                  <a:cs typeface="Poppins"/>
                  <a:sym typeface="Poppins"/>
                </a:rPr>
                <a:t>for Every </a:t>
              </a:r>
            </a:p>
            <a:p>
              <a:pPr algn="l">
                <a:lnSpc>
                  <a:spcPts val="6480"/>
                </a:lnSpc>
              </a:pPr>
              <a:r>
                <a:rPr lang="en-US" sz="6000" dirty="0">
                  <a:solidFill>
                    <a:srgbClr val="00A7CE"/>
                  </a:solidFill>
                  <a:latin typeface="Poppins"/>
                  <a:ea typeface="Poppins"/>
                  <a:cs typeface="Poppins"/>
                  <a:sym typeface="Poppins"/>
                </a:rPr>
                <a:t>Reality</a:t>
              </a:r>
            </a:p>
          </p:txBody>
        </p:sp>
      </p:grpSp>
      <p:grpSp>
        <p:nvGrpSpPr>
          <p:cNvPr id="10" name="Group 10"/>
          <p:cNvGrpSpPr/>
          <p:nvPr/>
        </p:nvGrpSpPr>
        <p:grpSpPr>
          <a:xfrm>
            <a:off x="1592795" y="3588760"/>
            <a:ext cx="2118630" cy="97632"/>
            <a:chOff x="0" y="0"/>
            <a:chExt cx="2824840" cy="130176"/>
          </a:xfrm>
        </p:grpSpPr>
        <p:sp>
          <p:nvSpPr>
            <p:cNvPr id="11" name="Freeform 11"/>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grpSp>
        <p:nvGrpSpPr>
          <p:cNvPr id="16" name="Group 16"/>
          <p:cNvGrpSpPr/>
          <p:nvPr/>
        </p:nvGrpSpPr>
        <p:grpSpPr>
          <a:xfrm>
            <a:off x="8862576" y="5505403"/>
            <a:ext cx="4895772" cy="2001377"/>
            <a:chOff x="0" y="0"/>
            <a:chExt cx="6461384" cy="2641394"/>
          </a:xfrm>
        </p:grpSpPr>
        <p:sp>
          <p:nvSpPr>
            <p:cNvPr id="17" name="Freeform 17"/>
            <p:cNvSpPr/>
            <p:nvPr/>
          </p:nvSpPr>
          <p:spPr>
            <a:xfrm>
              <a:off x="0" y="0"/>
              <a:ext cx="6461379" cy="2641346"/>
            </a:xfrm>
            <a:custGeom>
              <a:avLst/>
              <a:gdLst/>
              <a:ahLst/>
              <a:cxnLst/>
              <a:rect l="l" t="t" r="r" b="b"/>
              <a:pathLst>
                <a:path w="6461379" h="2641346">
                  <a:moveTo>
                    <a:pt x="0" y="0"/>
                  </a:moveTo>
                  <a:lnTo>
                    <a:pt x="6461379" y="0"/>
                  </a:lnTo>
                  <a:lnTo>
                    <a:pt x="6461379" y="2641346"/>
                  </a:lnTo>
                  <a:lnTo>
                    <a:pt x="0" y="2641346"/>
                  </a:lnTo>
                  <a:lnTo>
                    <a:pt x="0" y="0"/>
                  </a:lnTo>
                  <a:close/>
                </a:path>
              </a:pathLst>
            </a:custGeom>
            <a:blipFill>
              <a:blip r:embed="rId4"/>
              <a:stretch>
                <a:fillRect b="-1"/>
              </a:stretch>
            </a:blipFill>
          </p:spPr>
          <p:txBody>
            <a:bodyPr/>
            <a:lstStyle/>
            <a:p>
              <a:endParaRPr lang="pt-BR"/>
            </a:p>
          </p:txBody>
        </p:sp>
      </p:grpSp>
      <p:pic>
        <p:nvPicPr>
          <p:cNvPr id="25" name="Imagem 24">
            <a:extLst>
              <a:ext uri="{FF2B5EF4-FFF2-40B4-BE49-F238E27FC236}">
                <a16:creationId xmlns:a16="http://schemas.microsoft.com/office/drawing/2014/main" id="{123FDE4A-D9FA-0F96-28E6-9D0907B6301B}"/>
              </a:ext>
            </a:extLst>
          </p:cNvPr>
          <p:cNvPicPr>
            <a:picLocks noChangeAspect="1"/>
          </p:cNvPicPr>
          <p:nvPr/>
        </p:nvPicPr>
        <p:blipFill>
          <a:blip r:embed="rId5"/>
          <a:stretch>
            <a:fillRect/>
          </a:stretch>
        </p:blipFill>
        <p:spPr>
          <a:xfrm>
            <a:off x="9677216" y="649545"/>
            <a:ext cx="8059070" cy="3462342"/>
          </a:xfrm>
          <a:prstGeom prst="rect">
            <a:avLst/>
          </a:prstGeom>
          <a:ln>
            <a:noFill/>
          </a:ln>
          <a:effectLst>
            <a:outerShdw blurRad="292100" dist="139700" dir="2700000" algn="tl" rotWithShape="0">
              <a:srgbClr val="333333">
                <a:alpha val="65000"/>
              </a:srgbClr>
            </a:outerShdw>
          </a:effectLst>
        </p:spPr>
      </p:pic>
      <p:pic>
        <p:nvPicPr>
          <p:cNvPr id="27" name="Imagem 26">
            <a:extLst>
              <a:ext uri="{FF2B5EF4-FFF2-40B4-BE49-F238E27FC236}">
                <a16:creationId xmlns:a16="http://schemas.microsoft.com/office/drawing/2014/main" id="{46C0E3F2-ADE4-45D5-695B-29D5CC8A9D29}"/>
              </a:ext>
            </a:extLst>
          </p:cNvPr>
          <p:cNvPicPr>
            <a:picLocks noChangeAspect="1"/>
          </p:cNvPicPr>
          <p:nvPr/>
        </p:nvPicPr>
        <p:blipFill>
          <a:blip r:embed="rId6"/>
          <a:stretch>
            <a:fillRect/>
          </a:stretch>
        </p:blipFill>
        <p:spPr>
          <a:xfrm>
            <a:off x="8640205" y="4226218"/>
            <a:ext cx="4983784" cy="1303119"/>
          </a:xfrm>
          <a:prstGeom prst="rect">
            <a:avLst/>
          </a:prstGeom>
          <a:ln>
            <a:noFill/>
          </a:ln>
          <a:effectLst>
            <a:outerShdw blurRad="292100" dist="139700" dir="2700000" algn="tl" rotWithShape="0">
              <a:srgbClr val="333333">
                <a:alpha val="65000"/>
              </a:srgbClr>
            </a:outerShdw>
          </a:effectLst>
        </p:spPr>
      </p:pic>
      <p:grpSp>
        <p:nvGrpSpPr>
          <p:cNvPr id="12" name="Group 12"/>
          <p:cNvGrpSpPr/>
          <p:nvPr/>
        </p:nvGrpSpPr>
        <p:grpSpPr>
          <a:xfrm>
            <a:off x="13203751" y="3820714"/>
            <a:ext cx="4979369" cy="3930280"/>
            <a:chOff x="0" y="0"/>
            <a:chExt cx="6492552" cy="5124654"/>
          </a:xfrm>
        </p:grpSpPr>
        <p:sp>
          <p:nvSpPr>
            <p:cNvPr id="13" name="Freeform 13"/>
            <p:cNvSpPr/>
            <p:nvPr/>
          </p:nvSpPr>
          <p:spPr>
            <a:xfrm>
              <a:off x="0" y="0"/>
              <a:ext cx="6492494" cy="5124704"/>
            </a:xfrm>
            <a:custGeom>
              <a:avLst/>
              <a:gdLst/>
              <a:ahLst/>
              <a:cxnLst/>
              <a:rect l="l" t="t" r="r" b="b"/>
              <a:pathLst>
                <a:path w="6492494" h="5124704">
                  <a:moveTo>
                    <a:pt x="0" y="0"/>
                  </a:moveTo>
                  <a:lnTo>
                    <a:pt x="6492494" y="0"/>
                  </a:lnTo>
                  <a:lnTo>
                    <a:pt x="6492494" y="5124704"/>
                  </a:lnTo>
                  <a:lnTo>
                    <a:pt x="0" y="5124704"/>
                  </a:lnTo>
                  <a:lnTo>
                    <a:pt x="0" y="0"/>
                  </a:lnTo>
                  <a:close/>
                </a:path>
              </a:pathLst>
            </a:custGeom>
            <a:blipFill>
              <a:blip r:embed="rId7"/>
              <a:stretch>
                <a:fillRect/>
              </a:stretch>
            </a:blipFill>
          </p:spPr>
          <p:txBody>
            <a:bodyPr/>
            <a:lstStyle/>
            <a:p>
              <a:endParaRPr lang="pt-BR"/>
            </a:p>
          </p:txBody>
        </p:sp>
      </p:grpSp>
      <p:pic>
        <p:nvPicPr>
          <p:cNvPr id="29" name="Imagem 28">
            <a:extLst>
              <a:ext uri="{FF2B5EF4-FFF2-40B4-BE49-F238E27FC236}">
                <a16:creationId xmlns:a16="http://schemas.microsoft.com/office/drawing/2014/main" id="{AE0B3A26-4651-688A-57DF-3EF6402C0B0E}"/>
              </a:ext>
            </a:extLst>
          </p:cNvPr>
          <p:cNvPicPr>
            <a:picLocks noChangeAspect="1"/>
          </p:cNvPicPr>
          <p:nvPr/>
        </p:nvPicPr>
        <p:blipFill>
          <a:blip r:embed="rId8"/>
          <a:stretch>
            <a:fillRect/>
          </a:stretch>
        </p:blipFill>
        <p:spPr>
          <a:xfrm>
            <a:off x="11028728" y="7443131"/>
            <a:ext cx="6557990" cy="259321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7944195" cy="10414124"/>
          </a:xfrm>
          <a:custGeom>
            <a:avLst/>
            <a:gdLst/>
            <a:ahLst/>
            <a:cxnLst/>
            <a:rect l="l" t="t" r="r" b="b"/>
            <a:pathLst>
              <a:path w="17944195" h="10414124">
                <a:moveTo>
                  <a:pt x="0" y="0"/>
                </a:moveTo>
                <a:lnTo>
                  <a:pt x="17944195" y="0"/>
                </a:lnTo>
                <a:lnTo>
                  <a:pt x="17944195" y="10414124"/>
                </a:lnTo>
                <a:lnTo>
                  <a:pt x="0" y="10414124"/>
                </a:lnTo>
                <a:lnTo>
                  <a:pt x="0" y="0"/>
                </a:lnTo>
                <a:close/>
              </a:path>
            </a:pathLst>
          </a:custGeom>
          <a:blipFill>
            <a:blip>
              <a:extLst>
                <a:ext uri="{96DAC541-7B7A-43D3-8B79-37D633B846F1}">
                  <asvg:svgBlip xmlns:asvg="http://schemas.microsoft.com/office/drawing/2016/SVG/main" r:embed="rId2"/>
                </a:ext>
              </a:extLst>
            </a:blip>
            <a:stretch>
              <a:fillRect t="-43" b="-43"/>
            </a:stretch>
          </a:blipFill>
        </p:spPr>
        <p:txBody>
          <a:bodyPr/>
          <a:lstStyle/>
          <a:p>
            <a:endParaRPr lang="pt-BR"/>
          </a:p>
        </p:txBody>
      </p:sp>
      <p:sp>
        <p:nvSpPr>
          <p:cNvPr id="3" name="Freeform 3"/>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grpSp>
        <p:nvGrpSpPr>
          <p:cNvPr id="4" name="Group 4"/>
          <p:cNvGrpSpPr/>
          <p:nvPr/>
        </p:nvGrpSpPr>
        <p:grpSpPr>
          <a:xfrm>
            <a:off x="1215316" y="4733443"/>
            <a:ext cx="7531647" cy="4275987"/>
            <a:chOff x="0" y="-294688"/>
            <a:chExt cx="10042196" cy="6235288"/>
          </a:xfrm>
        </p:grpSpPr>
        <p:sp>
          <p:nvSpPr>
            <p:cNvPr id="5" name="Freeform 5"/>
            <p:cNvSpPr/>
            <p:nvPr/>
          </p:nvSpPr>
          <p:spPr>
            <a:xfrm>
              <a:off x="0" y="0"/>
              <a:ext cx="10042196" cy="5940600"/>
            </a:xfrm>
            <a:custGeom>
              <a:avLst/>
              <a:gdLst/>
              <a:ahLst/>
              <a:cxnLst/>
              <a:rect l="l" t="t" r="r" b="b"/>
              <a:pathLst>
                <a:path w="10042196" h="5940600">
                  <a:moveTo>
                    <a:pt x="0" y="0"/>
                  </a:moveTo>
                  <a:lnTo>
                    <a:pt x="10042196" y="0"/>
                  </a:lnTo>
                  <a:lnTo>
                    <a:pt x="10042196" y="5940600"/>
                  </a:lnTo>
                  <a:lnTo>
                    <a:pt x="0" y="5940600"/>
                  </a:lnTo>
                  <a:close/>
                </a:path>
              </a:pathLst>
            </a:custGeom>
            <a:solidFill>
              <a:srgbClr val="000000">
                <a:alpha val="0"/>
              </a:srgbClr>
            </a:solidFill>
          </p:spPr>
          <p:txBody>
            <a:bodyPr/>
            <a:lstStyle/>
            <a:p>
              <a:endParaRPr lang="pt-BR"/>
            </a:p>
          </p:txBody>
        </p:sp>
        <p:sp>
          <p:nvSpPr>
            <p:cNvPr id="6" name="TextBox 6"/>
            <p:cNvSpPr txBox="1"/>
            <p:nvPr/>
          </p:nvSpPr>
          <p:spPr>
            <a:xfrm>
              <a:off x="0" y="-294688"/>
              <a:ext cx="10042196" cy="5769080"/>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Competence and Knowledge Mapping: Work with a focus on knowledge gaps and critical team skills. Plan precise and targeted learning initiatives using structured data. Automate your onboarding process.</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Sector/Role Matrix: Set up mandatory training for specific profiles, roles, or departments, ensuring alignment and efficiency. Increase effectiveness across your people development processes.</a:t>
              </a:r>
            </a:p>
          </p:txBody>
        </p:sp>
      </p:grpSp>
      <p:sp>
        <p:nvSpPr>
          <p:cNvPr id="7" name="Freeform 7"/>
          <p:cNvSpPr/>
          <p:nvPr/>
        </p:nvSpPr>
        <p:spPr>
          <a:xfrm>
            <a:off x="14962908" y="8755216"/>
            <a:ext cx="2772872" cy="1106914"/>
          </a:xfrm>
          <a:custGeom>
            <a:avLst/>
            <a:gdLst/>
            <a:ahLst/>
            <a:cxnLst/>
            <a:rect l="l" t="t" r="r" b="b"/>
            <a:pathLst>
              <a:path w="2772872" h="1106914">
                <a:moveTo>
                  <a:pt x="0" y="0"/>
                </a:moveTo>
                <a:lnTo>
                  <a:pt x="2772872" y="0"/>
                </a:lnTo>
                <a:lnTo>
                  <a:pt x="2772872" y="1106915"/>
                </a:lnTo>
                <a:lnTo>
                  <a:pt x="0" y="1106915"/>
                </a:lnTo>
                <a:lnTo>
                  <a:pt x="0" y="0"/>
                </a:lnTo>
                <a:close/>
              </a:path>
            </a:pathLst>
          </a:custGeom>
          <a:blipFill>
            <a:blip>
              <a:extLst>
                <a:ext uri="{96DAC541-7B7A-43D3-8B79-37D633B846F1}">
                  <asvg:svgBlip xmlns:asvg="http://schemas.microsoft.com/office/drawing/2016/SVG/main" r:embed="rId4"/>
                </a:ext>
              </a:extLst>
            </a:blip>
            <a:stretch>
              <a:fillRect t="-186" b="-186"/>
            </a:stretch>
          </a:blipFill>
        </p:spPr>
        <p:txBody>
          <a:bodyPr/>
          <a:lstStyle/>
          <a:p>
            <a:endParaRPr lang="pt-BR"/>
          </a:p>
        </p:txBody>
      </p:sp>
      <p:grpSp>
        <p:nvGrpSpPr>
          <p:cNvPr id="8" name="Group 8"/>
          <p:cNvGrpSpPr/>
          <p:nvPr/>
        </p:nvGrpSpPr>
        <p:grpSpPr>
          <a:xfrm>
            <a:off x="1215316" y="953450"/>
            <a:ext cx="7172325" cy="2826543"/>
            <a:chOff x="0" y="0"/>
            <a:chExt cx="9563100" cy="3768724"/>
          </a:xfrm>
        </p:grpSpPr>
        <p:sp>
          <p:nvSpPr>
            <p:cNvPr id="9" name="Freeform 9"/>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10" name="TextBox 10"/>
            <p:cNvSpPr txBox="1"/>
            <p:nvPr/>
          </p:nvSpPr>
          <p:spPr>
            <a:xfrm>
              <a:off x="0" y="9525"/>
              <a:ext cx="9563100" cy="3759199"/>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Kubo Skills: Targeted and Efficient </a:t>
              </a:r>
            </a:p>
            <a:p>
              <a:pPr algn="l">
                <a:lnSpc>
                  <a:spcPts val="6480"/>
                </a:lnSpc>
              </a:pPr>
              <a:r>
                <a:rPr lang="en-US" sz="6000" dirty="0">
                  <a:solidFill>
                    <a:srgbClr val="00A7CE"/>
                  </a:solidFill>
                  <a:latin typeface="Poppins"/>
                  <a:ea typeface="Poppins"/>
                  <a:cs typeface="Poppins"/>
                  <a:sym typeface="Poppins"/>
                </a:rPr>
                <a:t>Training</a:t>
              </a:r>
            </a:p>
          </p:txBody>
        </p:sp>
      </p:grpSp>
      <p:grpSp>
        <p:nvGrpSpPr>
          <p:cNvPr id="11" name="Group 11"/>
          <p:cNvGrpSpPr/>
          <p:nvPr/>
        </p:nvGrpSpPr>
        <p:grpSpPr>
          <a:xfrm>
            <a:off x="1215316" y="4051143"/>
            <a:ext cx="2118630" cy="97632"/>
            <a:chOff x="0" y="0"/>
            <a:chExt cx="2824840" cy="130176"/>
          </a:xfrm>
        </p:grpSpPr>
        <p:sp>
          <p:nvSpPr>
            <p:cNvPr id="12" name="Freeform 12"/>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pic>
        <p:nvPicPr>
          <p:cNvPr id="22" name="Imagem 21">
            <a:extLst>
              <a:ext uri="{FF2B5EF4-FFF2-40B4-BE49-F238E27FC236}">
                <a16:creationId xmlns:a16="http://schemas.microsoft.com/office/drawing/2014/main" id="{61184260-7856-D6B7-A339-FAB05E8B1CDB}"/>
              </a:ext>
            </a:extLst>
          </p:cNvPr>
          <p:cNvPicPr>
            <a:picLocks noChangeAspect="1"/>
          </p:cNvPicPr>
          <p:nvPr/>
        </p:nvPicPr>
        <p:blipFill>
          <a:blip r:embed="rId5"/>
          <a:stretch>
            <a:fillRect/>
          </a:stretch>
        </p:blipFill>
        <p:spPr>
          <a:xfrm>
            <a:off x="8890354" y="424870"/>
            <a:ext cx="8641202" cy="3724000"/>
          </a:xfrm>
          <a:prstGeom prst="rect">
            <a:avLst/>
          </a:prstGeom>
          <a:ln>
            <a:noFill/>
          </a:ln>
          <a:effectLst>
            <a:outerShdw blurRad="292100" dist="139700" dir="2700000" algn="tl" rotWithShape="0">
              <a:srgbClr val="333333">
                <a:alpha val="65000"/>
              </a:srgbClr>
            </a:outerShdw>
          </a:effectLst>
        </p:spPr>
      </p:pic>
      <p:grpSp>
        <p:nvGrpSpPr>
          <p:cNvPr id="15" name="Group 15"/>
          <p:cNvGrpSpPr/>
          <p:nvPr/>
        </p:nvGrpSpPr>
        <p:grpSpPr>
          <a:xfrm>
            <a:off x="10342317" y="3215007"/>
            <a:ext cx="7431374" cy="4392109"/>
            <a:chOff x="0" y="0"/>
            <a:chExt cx="9771618" cy="5775246"/>
          </a:xfrm>
        </p:grpSpPr>
        <p:sp>
          <p:nvSpPr>
            <p:cNvPr id="16" name="Freeform 16"/>
            <p:cNvSpPr/>
            <p:nvPr/>
          </p:nvSpPr>
          <p:spPr>
            <a:xfrm>
              <a:off x="0" y="0"/>
              <a:ext cx="9771634" cy="5775198"/>
            </a:xfrm>
            <a:custGeom>
              <a:avLst/>
              <a:gdLst/>
              <a:ahLst/>
              <a:cxnLst/>
              <a:rect l="l" t="t" r="r" b="b"/>
              <a:pathLst>
                <a:path w="9771634" h="5775198">
                  <a:moveTo>
                    <a:pt x="0" y="0"/>
                  </a:moveTo>
                  <a:lnTo>
                    <a:pt x="9771634" y="0"/>
                  </a:lnTo>
                  <a:lnTo>
                    <a:pt x="9771634" y="5775198"/>
                  </a:lnTo>
                  <a:lnTo>
                    <a:pt x="0" y="5775198"/>
                  </a:lnTo>
                  <a:lnTo>
                    <a:pt x="0" y="0"/>
                  </a:lnTo>
                  <a:close/>
                </a:path>
              </a:pathLst>
            </a:custGeom>
            <a:blipFill>
              <a:blip r:embed="rId6"/>
              <a:stretch>
                <a:fillRect/>
              </a:stretch>
            </a:blipFill>
          </p:spPr>
          <p:txBody>
            <a:bodyPr/>
            <a:lstStyle/>
            <a:p>
              <a:endParaRPr lang="pt-BR"/>
            </a:p>
          </p:txBody>
        </p:sp>
      </p:grpSp>
      <p:grpSp>
        <p:nvGrpSpPr>
          <p:cNvPr id="17" name="Group 17"/>
          <p:cNvGrpSpPr/>
          <p:nvPr/>
        </p:nvGrpSpPr>
        <p:grpSpPr>
          <a:xfrm>
            <a:off x="13802060" y="5157334"/>
            <a:ext cx="4314030" cy="3446535"/>
            <a:chOff x="0" y="0"/>
            <a:chExt cx="5752040" cy="4595380"/>
          </a:xfrm>
        </p:grpSpPr>
        <p:sp>
          <p:nvSpPr>
            <p:cNvPr id="18" name="Freeform 18"/>
            <p:cNvSpPr/>
            <p:nvPr/>
          </p:nvSpPr>
          <p:spPr>
            <a:xfrm>
              <a:off x="0" y="0"/>
              <a:ext cx="5752084" cy="4595368"/>
            </a:xfrm>
            <a:custGeom>
              <a:avLst/>
              <a:gdLst/>
              <a:ahLst/>
              <a:cxnLst/>
              <a:rect l="l" t="t" r="r" b="b"/>
              <a:pathLst>
                <a:path w="5752084" h="4595368">
                  <a:moveTo>
                    <a:pt x="0" y="0"/>
                  </a:moveTo>
                  <a:lnTo>
                    <a:pt x="5752084" y="0"/>
                  </a:lnTo>
                  <a:lnTo>
                    <a:pt x="5752084" y="4595368"/>
                  </a:lnTo>
                  <a:lnTo>
                    <a:pt x="0" y="4595368"/>
                  </a:lnTo>
                  <a:lnTo>
                    <a:pt x="0" y="0"/>
                  </a:lnTo>
                  <a:close/>
                </a:path>
              </a:pathLst>
            </a:custGeom>
            <a:blipFill>
              <a:blip r:embed="rId7"/>
              <a:stretch>
                <a:fillRect/>
              </a:stretch>
            </a:blipFill>
          </p:spPr>
          <p:txBody>
            <a:bodyPr/>
            <a:lstStyle/>
            <a:p>
              <a:endParaRPr lang="pt-BR"/>
            </a:p>
          </p:txBody>
        </p:sp>
      </p:grpSp>
      <p:pic>
        <p:nvPicPr>
          <p:cNvPr id="20" name="Imagem 19">
            <a:extLst>
              <a:ext uri="{FF2B5EF4-FFF2-40B4-BE49-F238E27FC236}">
                <a16:creationId xmlns:a16="http://schemas.microsoft.com/office/drawing/2014/main" id="{AF668A58-3A8A-D431-50D5-B85A0D8F4592}"/>
              </a:ext>
            </a:extLst>
          </p:cNvPr>
          <p:cNvPicPr>
            <a:picLocks noChangeAspect="1"/>
          </p:cNvPicPr>
          <p:nvPr/>
        </p:nvPicPr>
        <p:blipFill>
          <a:blip r:embed="rId8"/>
          <a:stretch>
            <a:fillRect/>
          </a:stretch>
        </p:blipFill>
        <p:spPr>
          <a:xfrm>
            <a:off x="11498640" y="7704016"/>
            <a:ext cx="6344259" cy="2174778"/>
          </a:xfrm>
          <a:prstGeom prst="rect">
            <a:avLst/>
          </a:prstGeom>
          <a:ln>
            <a:noFill/>
          </a:ln>
          <a:effectLst>
            <a:outerShdw blurRad="292100" dist="139700" dir="2700000" algn="tl" rotWithShape="0">
              <a:srgbClr val="333333">
                <a:alpha val="65000"/>
              </a:srgbClr>
            </a:outerShdw>
          </a:effectLst>
        </p:spPr>
      </p:pic>
      <p:pic>
        <p:nvPicPr>
          <p:cNvPr id="24" name="Imagem 23" descr="Gráfico, Gráfico de radar&#10;&#10;O conteúdo gerado por IA pode estar incorreto.">
            <a:extLst>
              <a:ext uri="{FF2B5EF4-FFF2-40B4-BE49-F238E27FC236}">
                <a16:creationId xmlns:a16="http://schemas.microsoft.com/office/drawing/2014/main" id="{F7B18522-3338-5892-9FB1-E12EB7DEA9C8}"/>
              </a:ext>
            </a:extLst>
          </p:cNvPr>
          <p:cNvPicPr>
            <a:picLocks noChangeAspect="1"/>
          </p:cNvPicPr>
          <p:nvPr/>
        </p:nvPicPr>
        <p:blipFill>
          <a:blip r:embed="rId9" cstate="print">
            <a:extLst>
              <a:ext uri="{28A0092B-C50C-407E-A947-70E740481C1C}">
                <a14:useLocalDpi xmlns:a14="http://schemas.microsoft.com/office/drawing/2010/main" val="0"/>
              </a:ext>
            </a:extLst>
          </a:blip>
          <a:srcRect t="15768"/>
          <a:stretch>
            <a:fillRect/>
          </a:stretch>
        </p:blipFill>
        <p:spPr>
          <a:xfrm>
            <a:off x="15627888" y="216633"/>
            <a:ext cx="2215011" cy="204357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F7D22-9519-88BA-A7BD-C759B674A68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7E3234C-811A-4752-3A5C-72402B25071A}"/>
              </a:ext>
            </a:extLst>
          </p:cNvPr>
          <p:cNvSpPr/>
          <p:nvPr/>
        </p:nvSpPr>
        <p:spPr>
          <a:xfrm>
            <a:off x="0" y="0"/>
            <a:ext cx="17944195" cy="10414124"/>
          </a:xfrm>
          <a:custGeom>
            <a:avLst/>
            <a:gdLst/>
            <a:ahLst/>
            <a:cxnLst/>
            <a:rect l="l" t="t" r="r" b="b"/>
            <a:pathLst>
              <a:path w="17944195" h="10414124">
                <a:moveTo>
                  <a:pt x="0" y="0"/>
                </a:moveTo>
                <a:lnTo>
                  <a:pt x="17944195" y="0"/>
                </a:lnTo>
                <a:lnTo>
                  <a:pt x="17944195" y="10414124"/>
                </a:lnTo>
                <a:lnTo>
                  <a:pt x="0" y="10414124"/>
                </a:lnTo>
                <a:lnTo>
                  <a:pt x="0" y="0"/>
                </a:lnTo>
                <a:close/>
              </a:path>
            </a:pathLst>
          </a:custGeom>
          <a:blipFill>
            <a:blip>
              <a:extLst>
                <a:ext uri="{96DAC541-7B7A-43D3-8B79-37D633B846F1}">
                  <asvg:svgBlip xmlns:asvg="http://schemas.microsoft.com/office/drawing/2016/SVG/main" r:embed="rId3"/>
                </a:ext>
              </a:extLst>
            </a:blip>
            <a:stretch>
              <a:fillRect t="-43" b="-43"/>
            </a:stretch>
          </a:blipFill>
        </p:spPr>
        <p:txBody>
          <a:bodyPr/>
          <a:lstStyle/>
          <a:p>
            <a:endParaRPr lang="pt-BR"/>
          </a:p>
        </p:txBody>
      </p:sp>
      <p:sp>
        <p:nvSpPr>
          <p:cNvPr id="3" name="Freeform 3">
            <a:extLst>
              <a:ext uri="{FF2B5EF4-FFF2-40B4-BE49-F238E27FC236}">
                <a16:creationId xmlns:a16="http://schemas.microsoft.com/office/drawing/2014/main" id="{FC1E87CA-9B40-1A22-945D-91127C22A8C1}"/>
              </a:ext>
            </a:extLst>
          </p:cNvPr>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grpSp>
        <p:nvGrpSpPr>
          <p:cNvPr id="4" name="Group 4">
            <a:extLst>
              <a:ext uri="{FF2B5EF4-FFF2-40B4-BE49-F238E27FC236}">
                <a16:creationId xmlns:a16="http://schemas.microsoft.com/office/drawing/2014/main" id="{36A82E4C-36C7-8DC3-9C35-E9E36923373C}"/>
              </a:ext>
            </a:extLst>
          </p:cNvPr>
          <p:cNvGrpSpPr/>
          <p:nvPr/>
        </p:nvGrpSpPr>
        <p:grpSpPr>
          <a:xfrm>
            <a:off x="1215316" y="3884633"/>
            <a:ext cx="7564806" cy="5124797"/>
            <a:chOff x="0" y="-1532431"/>
            <a:chExt cx="10086408" cy="7473031"/>
          </a:xfrm>
        </p:grpSpPr>
        <p:sp>
          <p:nvSpPr>
            <p:cNvPr id="5" name="Freeform 5">
              <a:extLst>
                <a:ext uri="{FF2B5EF4-FFF2-40B4-BE49-F238E27FC236}">
                  <a16:creationId xmlns:a16="http://schemas.microsoft.com/office/drawing/2014/main" id="{E2CB9749-1D35-E30A-92A4-731D86617F8A}"/>
                </a:ext>
              </a:extLst>
            </p:cNvPr>
            <p:cNvSpPr/>
            <p:nvPr/>
          </p:nvSpPr>
          <p:spPr>
            <a:xfrm>
              <a:off x="0" y="0"/>
              <a:ext cx="10042196" cy="5940600"/>
            </a:xfrm>
            <a:custGeom>
              <a:avLst/>
              <a:gdLst/>
              <a:ahLst/>
              <a:cxnLst/>
              <a:rect l="l" t="t" r="r" b="b"/>
              <a:pathLst>
                <a:path w="10042196" h="5940600">
                  <a:moveTo>
                    <a:pt x="0" y="0"/>
                  </a:moveTo>
                  <a:lnTo>
                    <a:pt x="10042196" y="0"/>
                  </a:lnTo>
                  <a:lnTo>
                    <a:pt x="10042196" y="5940600"/>
                  </a:lnTo>
                  <a:lnTo>
                    <a:pt x="0" y="5940600"/>
                  </a:lnTo>
                  <a:close/>
                </a:path>
              </a:pathLst>
            </a:custGeom>
            <a:solidFill>
              <a:srgbClr val="000000">
                <a:alpha val="0"/>
              </a:srgbClr>
            </a:solidFill>
          </p:spPr>
          <p:txBody>
            <a:bodyPr/>
            <a:lstStyle/>
            <a:p>
              <a:endParaRPr lang="pt-BR"/>
            </a:p>
          </p:txBody>
        </p:sp>
        <p:sp>
          <p:nvSpPr>
            <p:cNvPr id="6" name="TextBox 6">
              <a:extLst>
                <a:ext uri="{FF2B5EF4-FFF2-40B4-BE49-F238E27FC236}">
                  <a16:creationId xmlns:a16="http://schemas.microsoft.com/office/drawing/2014/main" id="{3181FD00-8D7D-1B86-E338-BAADA6712078}"/>
                </a:ext>
              </a:extLst>
            </p:cNvPr>
            <p:cNvSpPr txBox="1"/>
            <p:nvPr/>
          </p:nvSpPr>
          <p:spPr>
            <a:xfrm>
              <a:off x="44212" y="-1532431"/>
              <a:ext cx="10042196" cy="6280317"/>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Automated dashboards providing a real-time view of team knowledge and competences, enabling leaders to monitor the development of their teams and prioritize training initiatives.</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Identification of specialists for future knowledge transfer, along with the monitoring of self-assessments in line with the defined schedule. Visualization of charts that can be individual, by team, by company, and more.</a:t>
              </a:r>
            </a:p>
          </p:txBody>
        </p:sp>
      </p:grpSp>
      <p:grpSp>
        <p:nvGrpSpPr>
          <p:cNvPr id="8" name="Group 8">
            <a:extLst>
              <a:ext uri="{FF2B5EF4-FFF2-40B4-BE49-F238E27FC236}">
                <a16:creationId xmlns:a16="http://schemas.microsoft.com/office/drawing/2014/main" id="{72980AB5-31B8-E8B4-61C3-3091B0789C29}"/>
              </a:ext>
            </a:extLst>
          </p:cNvPr>
          <p:cNvGrpSpPr/>
          <p:nvPr/>
        </p:nvGrpSpPr>
        <p:grpSpPr>
          <a:xfrm>
            <a:off x="1215316" y="953450"/>
            <a:ext cx="7172325" cy="2826543"/>
            <a:chOff x="0" y="0"/>
            <a:chExt cx="9563100" cy="3768724"/>
          </a:xfrm>
        </p:grpSpPr>
        <p:sp>
          <p:nvSpPr>
            <p:cNvPr id="9" name="Freeform 9">
              <a:extLst>
                <a:ext uri="{FF2B5EF4-FFF2-40B4-BE49-F238E27FC236}">
                  <a16:creationId xmlns:a16="http://schemas.microsoft.com/office/drawing/2014/main" id="{53E4109B-3256-227A-084A-208C1CE26116}"/>
                </a:ext>
              </a:extLst>
            </p:cNvPr>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10" name="TextBox 10">
              <a:extLst>
                <a:ext uri="{FF2B5EF4-FFF2-40B4-BE49-F238E27FC236}">
                  <a16:creationId xmlns:a16="http://schemas.microsoft.com/office/drawing/2014/main" id="{B4F370B1-D17A-867D-4634-32178FE0F437}"/>
                </a:ext>
              </a:extLst>
            </p:cNvPr>
            <p:cNvSpPr txBox="1"/>
            <p:nvPr/>
          </p:nvSpPr>
          <p:spPr>
            <a:xfrm>
              <a:off x="0" y="9525"/>
              <a:ext cx="9563100" cy="3759199"/>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Kubo Skills: Tangible Results</a:t>
              </a:r>
            </a:p>
          </p:txBody>
        </p:sp>
      </p:grpSp>
      <p:grpSp>
        <p:nvGrpSpPr>
          <p:cNvPr id="11" name="Group 11">
            <a:extLst>
              <a:ext uri="{FF2B5EF4-FFF2-40B4-BE49-F238E27FC236}">
                <a16:creationId xmlns:a16="http://schemas.microsoft.com/office/drawing/2014/main" id="{458236A4-2611-F0D8-9DE5-30411ECE9B81}"/>
              </a:ext>
            </a:extLst>
          </p:cNvPr>
          <p:cNvGrpSpPr/>
          <p:nvPr/>
        </p:nvGrpSpPr>
        <p:grpSpPr>
          <a:xfrm>
            <a:off x="1215316" y="3362819"/>
            <a:ext cx="2118630" cy="97632"/>
            <a:chOff x="0" y="0"/>
            <a:chExt cx="2824840" cy="130176"/>
          </a:xfrm>
        </p:grpSpPr>
        <p:sp>
          <p:nvSpPr>
            <p:cNvPr id="12" name="Freeform 12">
              <a:extLst>
                <a:ext uri="{FF2B5EF4-FFF2-40B4-BE49-F238E27FC236}">
                  <a16:creationId xmlns:a16="http://schemas.microsoft.com/office/drawing/2014/main" id="{B45D0B9E-AB4A-6336-3810-23740288A85E}"/>
                </a:ext>
              </a:extLst>
            </p:cNvPr>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pic>
        <p:nvPicPr>
          <p:cNvPr id="21" name="Imagem 20">
            <a:extLst>
              <a:ext uri="{FF2B5EF4-FFF2-40B4-BE49-F238E27FC236}">
                <a16:creationId xmlns:a16="http://schemas.microsoft.com/office/drawing/2014/main" id="{08636F40-0E7E-7417-C240-338D8A58B999}"/>
              </a:ext>
            </a:extLst>
          </p:cNvPr>
          <p:cNvPicPr>
            <a:picLocks noChangeAspect="1"/>
          </p:cNvPicPr>
          <p:nvPr/>
        </p:nvPicPr>
        <p:blipFill>
          <a:blip r:embed="rId5"/>
          <a:stretch>
            <a:fillRect/>
          </a:stretch>
        </p:blipFill>
        <p:spPr>
          <a:xfrm>
            <a:off x="9302066" y="960594"/>
            <a:ext cx="8057759" cy="3879662"/>
          </a:xfrm>
          <a:prstGeom prst="rect">
            <a:avLst/>
          </a:prstGeom>
          <a:ln>
            <a:noFill/>
          </a:ln>
          <a:effectLst>
            <a:outerShdw blurRad="292100" dist="139700" dir="2700000" algn="tl" rotWithShape="0">
              <a:srgbClr val="333333">
                <a:alpha val="65000"/>
              </a:srgbClr>
            </a:outerShdw>
          </a:effectLst>
        </p:spPr>
      </p:pic>
      <p:pic>
        <p:nvPicPr>
          <p:cNvPr id="25" name="Imagem 24">
            <a:extLst>
              <a:ext uri="{FF2B5EF4-FFF2-40B4-BE49-F238E27FC236}">
                <a16:creationId xmlns:a16="http://schemas.microsoft.com/office/drawing/2014/main" id="{E3E92147-4680-4446-3C0C-720DCDADE4B5}"/>
              </a:ext>
            </a:extLst>
          </p:cNvPr>
          <p:cNvPicPr>
            <a:picLocks noChangeAspect="1"/>
          </p:cNvPicPr>
          <p:nvPr/>
        </p:nvPicPr>
        <p:blipFill>
          <a:blip r:embed="rId6"/>
          <a:stretch>
            <a:fillRect/>
          </a:stretch>
        </p:blipFill>
        <p:spPr>
          <a:xfrm>
            <a:off x="10082454" y="4610100"/>
            <a:ext cx="7531648" cy="3333880"/>
          </a:xfrm>
          <a:prstGeom prst="rect">
            <a:avLst/>
          </a:prstGeom>
          <a:ln>
            <a:noFill/>
          </a:ln>
          <a:effectLst>
            <a:outerShdw blurRad="292100" dist="139700" dir="2700000" algn="tl" rotWithShape="0">
              <a:srgbClr val="333333">
                <a:alpha val="65000"/>
              </a:srgbClr>
            </a:outerShdw>
          </a:effectLst>
        </p:spPr>
      </p:pic>
      <p:pic>
        <p:nvPicPr>
          <p:cNvPr id="14" name="Imagem 13">
            <a:extLst>
              <a:ext uri="{FF2B5EF4-FFF2-40B4-BE49-F238E27FC236}">
                <a16:creationId xmlns:a16="http://schemas.microsoft.com/office/drawing/2014/main" id="{B6C667DF-1B02-F9E3-C2D2-4B8FA19E09BF}"/>
              </a:ext>
            </a:extLst>
          </p:cNvPr>
          <p:cNvPicPr>
            <a:picLocks noChangeAspect="1"/>
          </p:cNvPicPr>
          <p:nvPr/>
        </p:nvPicPr>
        <p:blipFill>
          <a:blip r:embed="rId7"/>
          <a:stretch>
            <a:fillRect/>
          </a:stretch>
        </p:blipFill>
        <p:spPr>
          <a:xfrm>
            <a:off x="14390521" y="182675"/>
            <a:ext cx="3572110" cy="2236199"/>
          </a:xfrm>
          <a:prstGeom prst="rect">
            <a:avLst/>
          </a:prstGeom>
          <a:ln>
            <a:noFill/>
          </a:ln>
          <a:effectLst>
            <a:outerShdw blurRad="292100" dist="139700" dir="2700000" algn="tl" rotWithShape="0">
              <a:srgbClr val="333333">
                <a:alpha val="65000"/>
              </a:srgbClr>
            </a:outerShdw>
          </a:effectLst>
        </p:spPr>
      </p:pic>
      <p:pic>
        <p:nvPicPr>
          <p:cNvPr id="29" name="Imagem 28">
            <a:extLst>
              <a:ext uri="{FF2B5EF4-FFF2-40B4-BE49-F238E27FC236}">
                <a16:creationId xmlns:a16="http://schemas.microsoft.com/office/drawing/2014/main" id="{DDBB4EF5-A60D-DF95-6198-C021BE132D33}"/>
              </a:ext>
            </a:extLst>
          </p:cNvPr>
          <p:cNvPicPr>
            <a:picLocks noChangeAspect="1"/>
          </p:cNvPicPr>
          <p:nvPr/>
        </p:nvPicPr>
        <p:blipFill>
          <a:blip r:embed="rId8"/>
          <a:srcRect l="11587" r="11379" b="6237"/>
          <a:stretch>
            <a:fillRect/>
          </a:stretch>
        </p:blipFill>
        <p:spPr>
          <a:xfrm>
            <a:off x="15955611" y="6624419"/>
            <a:ext cx="1939805" cy="3437143"/>
          </a:xfrm>
          <a:prstGeom prst="rect">
            <a:avLst/>
          </a:prstGeom>
          <a:ln>
            <a:noFill/>
          </a:ln>
          <a:effectLst>
            <a:outerShdw blurRad="292100" dist="139700" dir="2700000" algn="tl" rotWithShape="0">
              <a:srgbClr val="333333">
                <a:alpha val="65000"/>
              </a:srgbClr>
            </a:outerShdw>
          </a:effectLst>
        </p:spPr>
      </p:pic>
      <p:pic>
        <p:nvPicPr>
          <p:cNvPr id="31" name="Imagem 30">
            <a:extLst>
              <a:ext uri="{FF2B5EF4-FFF2-40B4-BE49-F238E27FC236}">
                <a16:creationId xmlns:a16="http://schemas.microsoft.com/office/drawing/2014/main" id="{326CAA76-2783-38E4-6F42-F5D54BADD592}"/>
              </a:ext>
            </a:extLst>
          </p:cNvPr>
          <p:cNvPicPr>
            <a:picLocks noChangeAspect="1"/>
          </p:cNvPicPr>
          <p:nvPr/>
        </p:nvPicPr>
        <p:blipFill>
          <a:blip r:embed="rId9"/>
          <a:stretch>
            <a:fillRect/>
          </a:stretch>
        </p:blipFill>
        <p:spPr>
          <a:xfrm>
            <a:off x="10082454" y="8185124"/>
            <a:ext cx="5877634" cy="18607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2181751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52054-8282-F48E-5327-66DABC45697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8673991-A4A1-6A9A-D449-97C0A56AD874}"/>
              </a:ext>
            </a:extLst>
          </p:cNvPr>
          <p:cNvSpPr/>
          <p:nvPr/>
        </p:nvSpPr>
        <p:spPr>
          <a:xfrm>
            <a:off x="0" y="0"/>
            <a:ext cx="17944195" cy="10414124"/>
          </a:xfrm>
          <a:custGeom>
            <a:avLst/>
            <a:gdLst/>
            <a:ahLst/>
            <a:cxnLst/>
            <a:rect l="l" t="t" r="r" b="b"/>
            <a:pathLst>
              <a:path w="17944195" h="10414124">
                <a:moveTo>
                  <a:pt x="0" y="0"/>
                </a:moveTo>
                <a:lnTo>
                  <a:pt x="17944195" y="0"/>
                </a:lnTo>
                <a:lnTo>
                  <a:pt x="17944195" y="10414124"/>
                </a:lnTo>
                <a:lnTo>
                  <a:pt x="0" y="10414124"/>
                </a:lnTo>
                <a:lnTo>
                  <a:pt x="0" y="0"/>
                </a:lnTo>
                <a:close/>
              </a:path>
            </a:pathLst>
          </a:custGeom>
          <a:blipFill>
            <a:blip>
              <a:extLst>
                <a:ext uri="{96DAC541-7B7A-43D3-8B79-37D633B846F1}">
                  <asvg:svgBlip xmlns:asvg="http://schemas.microsoft.com/office/drawing/2016/SVG/main" r:embed="rId3"/>
                </a:ext>
              </a:extLst>
            </a:blip>
            <a:stretch>
              <a:fillRect t="-43" b="-43"/>
            </a:stretch>
          </a:blipFill>
        </p:spPr>
        <p:txBody>
          <a:bodyPr/>
          <a:lstStyle/>
          <a:p>
            <a:endParaRPr lang="pt-BR"/>
          </a:p>
        </p:txBody>
      </p:sp>
      <p:sp>
        <p:nvSpPr>
          <p:cNvPr id="3" name="Freeform 3">
            <a:extLst>
              <a:ext uri="{FF2B5EF4-FFF2-40B4-BE49-F238E27FC236}">
                <a16:creationId xmlns:a16="http://schemas.microsoft.com/office/drawing/2014/main" id="{D71D8018-B25D-9522-E79A-A5739B022D7C}"/>
              </a:ext>
            </a:extLst>
          </p:cNvPr>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grpSp>
        <p:nvGrpSpPr>
          <p:cNvPr id="4" name="Group 4">
            <a:extLst>
              <a:ext uri="{FF2B5EF4-FFF2-40B4-BE49-F238E27FC236}">
                <a16:creationId xmlns:a16="http://schemas.microsoft.com/office/drawing/2014/main" id="{3808A58A-9B29-6886-AA0B-2EE83DEB709F}"/>
              </a:ext>
            </a:extLst>
          </p:cNvPr>
          <p:cNvGrpSpPr/>
          <p:nvPr/>
        </p:nvGrpSpPr>
        <p:grpSpPr>
          <a:xfrm>
            <a:off x="1215316" y="4479229"/>
            <a:ext cx="7531647" cy="5382901"/>
            <a:chOff x="0" y="-294688"/>
            <a:chExt cx="10042196" cy="6235288"/>
          </a:xfrm>
        </p:grpSpPr>
        <p:sp>
          <p:nvSpPr>
            <p:cNvPr id="5" name="Freeform 5">
              <a:extLst>
                <a:ext uri="{FF2B5EF4-FFF2-40B4-BE49-F238E27FC236}">
                  <a16:creationId xmlns:a16="http://schemas.microsoft.com/office/drawing/2014/main" id="{C0B2A082-F702-DFFE-0C4D-C8CA4FEA862A}"/>
                </a:ext>
              </a:extLst>
            </p:cNvPr>
            <p:cNvSpPr/>
            <p:nvPr/>
          </p:nvSpPr>
          <p:spPr>
            <a:xfrm>
              <a:off x="0" y="0"/>
              <a:ext cx="10042196" cy="5940600"/>
            </a:xfrm>
            <a:custGeom>
              <a:avLst/>
              <a:gdLst/>
              <a:ahLst/>
              <a:cxnLst/>
              <a:rect l="l" t="t" r="r" b="b"/>
              <a:pathLst>
                <a:path w="10042196" h="5940600">
                  <a:moveTo>
                    <a:pt x="0" y="0"/>
                  </a:moveTo>
                  <a:lnTo>
                    <a:pt x="10042196" y="0"/>
                  </a:lnTo>
                  <a:lnTo>
                    <a:pt x="10042196" y="5940600"/>
                  </a:lnTo>
                  <a:lnTo>
                    <a:pt x="0" y="5940600"/>
                  </a:lnTo>
                  <a:close/>
                </a:path>
              </a:pathLst>
            </a:custGeom>
            <a:solidFill>
              <a:srgbClr val="000000">
                <a:alpha val="0"/>
              </a:srgbClr>
            </a:solidFill>
          </p:spPr>
          <p:txBody>
            <a:bodyPr/>
            <a:lstStyle/>
            <a:p>
              <a:endParaRPr lang="pt-BR"/>
            </a:p>
          </p:txBody>
        </p:sp>
        <p:sp>
          <p:nvSpPr>
            <p:cNvPr id="6" name="TextBox 6">
              <a:extLst>
                <a:ext uri="{FF2B5EF4-FFF2-40B4-BE49-F238E27FC236}">
                  <a16:creationId xmlns:a16="http://schemas.microsoft.com/office/drawing/2014/main" id="{E646896B-C80C-1843-8A58-05306262E50F}"/>
                </a:ext>
              </a:extLst>
            </p:cNvPr>
            <p:cNvSpPr txBox="1"/>
            <p:nvPr/>
          </p:nvSpPr>
          <p:spPr>
            <a:xfrm>
              <a:off x="0" y="-294688"/>
              <a:ext cx="10042196" cy="5769080"/>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Incorporate the educational methodology into the design of your learning paths: Sequence topics, define mandatory steps, include intermediate activities for interaction, and track each participant’s progress percentage.</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In addition to the learning path feature, create standalone training modules that can be recombined into different paths – for example, by knowledge area, role, or seniority.</a:t>
              </a:r>
            </a:p>
          </p:txBody>
        </p:sp>
      </p:grpSp>
      <p:sp>
        <p:nvSpPr>
          <p:cNvPr id="7" name="Freeform 7">
            <a:extLst>
              <a:ext uri="{FF2B5EF4-FFF2-40B4-BE49-F238E27FC236}">
                <a16:creationId xmlns:a16="http://schemas.microsoft.com/office/drawing/2014/main" id="{3D042B2D-A1D7-1553-6F4B-2F38CE9F4870}"/>
              </a:ext>
            </a:extLst>
          </p:cNvPr>
          <p:cNvSpPr/>
          <p:nvPr/>
        </p:nvSpPr>
        <p:spPr>
          <a:xfrm>
            <a:off x="14962908" y="8755216"/>
            <a:ext cx="2772872" cy="1106914"/>
          </a:xfrm>
          <a:custGeom>
            <a:avLst/>
            <a:gdLst/>
            <a:ahLst/>
            <a:cxnLst/>
            <a:rect l="l" t="t" r="r" b="b"/>
            <a:pathLst>
              <a:path w="2772872" h="1106914">
                <a:moveTo>
                  <a:pt x="0" y="0"/>
                </a:moveTo>
                <a:lnTo>
                  <a:pt x="2772872" y="0"/>
                </a:lnTo>
                <a:lnTo>
                  <a:pt x="2772872" y="1106915"/>
                </a:lnTo>
                <a:lnTo>
                  <a:pt x="0" y="1106915"/>
                </a:lnTo>
                <a:lnTo>
                  <a:pt x="0" y="0"/>
                </a:lnTo>
                <a:close/>
              </a:path>
            </a:pathLst>
          </a:custGeom>
          <a:blipFill>
            <a:blip>
              <a:extLst>
                <a:ext uri="{96DAC541-7B7A-43D3-8B79-37D633B846F1}">
                  <asvg:svgBlip xmlns:asvg="http://schemas.microsoft.com/office/drawing/2016/SVG/main" r:embed="rId5"/>
                </a:ext>
              </a:extLst>
            </a:blip>
            <a:stretch>
              <a:fillRect t="-186" b="-186"/>
            </a:stretch>
          </a:blipFill>
        </p:spPr>
        <p:txBody>
          <a:bodyPr/>
          <a:lstStyle/>
          <a:p>
            <a:endParaRPr lang="pt-BR"/>
          </a:p>
        </p:txBody>
      </p:sp>
      <p:grpSp>
        <p:nvGrpSpPr>
          <p:cNvPr id="8" name="Group 8">
            <a:extLst>
              <a:ext uri="{FF2B5EF4-FFF2-40B4-BE49-F238E27FC236}">
                <a16:creationId xmlns:a16="http://schemas.microsoft.com/office/drawing/2014/main" id="{30162CB1-3926-7552-204C-E68134BE854F}"/>
              </a:ext>
            </a:extLst>
          </p:cNvPr>
          <p:cNvGrpSpPr/>
          <p:nvPr/>
        </p:nvGrpSpPr>
        <p:grpSpPr>
          <a:xfrm>
            <a:off x="1215316" y="1279251"/>
            <a:ext cx="7172325" cy="2826543"/>
            <a:chOff x="0" y="0"/>
            <a:chExt cx="9563100" cy="3768724"/>
          </a:xfrm>
        </p:grpSpPr>
        <p:sp>
          <p:nvSpPr>
            <p:cNvPr id="9" name="Freeform 9">
              <a:extLst>
                <a:ext uri="{FF2B5EF4-FFF2-40B4-BE49-F238E27FC236}">
                  <a16:creationId xmlns:a16="http://schemas.microsoft.com/office/drawing/2014/main" id="{BA80CEF4-6039-1189-1222-89DCB5C43F80}"/>
                </a:ext>
              </a:extLst>
            </p:cNvPr>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10" name="TextBox 10">
              <a:extLst>
                <a:ext uri="{FF2B5EF4-FFF2-40B4-BE49-F238E27FC236}">
                  <a16:creationId xmlns:a16="http://schemas.microsoft.com/office/drawing/2014/main" id="{412C3C8A-9E7D-9615-085F-6D20D7578C0F}"/>
                </a:ext>
              </a:extLst>
            </p:cNvPr>
            <p:cNvSpPr txBox="1"/>
            <p:nvPr/>
          </p:nvSpPr>
          <p:spPr>
            <a:xfrm>
              <a:off x="0" y="9525"/>
              <a:ext cx="9563100" cy="3759199"/>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Learning Paths </a:t>
              </a:r>
            </a:p>
            <a:p>
              <a:pPr algn="l">
                <a:lnSpc>
                  <a:spcPts val="6480"/>
                </a:lnSpc>
              </a:pPr>
              <a:r>
                <a:rPr lang="en-US" sz="6000" dirty="0">
                  <a:solidFill>
                    <a:srgbClr val="00A7CE"/>
                  </a:solidFill>
                  <a:latin typeface="Poppins"/>
                  <a:ea typeface="Poppins"/>
                  <a:cs typeface="Poppins"/>
                  <a:sym typeface="Poppins"/>
                </a:rPr>
                <a:t>to Guide Development</a:t>
              </a:r>
            </a:p>
          </p:txBody>
        </p:sp>
      </p:grpSp>
      <p:grpSp>
        <p:nvGrpSpPr>
          <p:cNvPr id="11" name="Group 11">
            <a:extLst>
              <a:ext uri="{FF2B5EF4-FFF2-40B4-BE49-F238E27FC236}">
                <a16:creationId xmlns:a16="http://schemas.microsoft.com/office/drawing/2014/main" id="{67761448-50F3-6544-9979-776A2B0B7951}"/>
              </a:ext>
            </a:extLst>
          </p:cNvPr>
          <p:cNvGrpSpPr/>
          <p:nvPr/>
        </p:nvGrpSpPr>
        <p:grpSpPr>
          <a:xfrm>
            <a:off x="1215316" y="4051143"/>
            <a:ext cx="2118630" cy="97632"/>
            <a:chOff x="0" y="0"/>
            <a:chExt cx="2824840" cy="130176"/>
          </a:xfrm>
        </p:grpSpPr>
        <p:sp>
          <p:nvSpPr>
            <p:cNvPr id="12" name="Freeform 12">
              <a:extLst>
                <a:ext uri="{FF2B5EF4-FFF2-40B4-BE49-F238E27FC236}">
                  <a16:creationId xmlns:a16="http://schemas.microsoft.com/office/drawing/2014/main" id="{297E96DB-A82A-214B-624B-B60DAF11BBF3}"/>
                </a:ext>
              </a:extLst>
            </p:cNvPr>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pic>
        <p:nvPicPr>
          <p:cNvPr id="21" name="Imagem 20">
            <a:extLst>
              <a:ext uri="{FF2B5EF4-FFF2-40B4-BE49-F238E27FC236}">
                <a16:creationId xmlns:a16="http://schemas.microsoft.com/office/drawing/2014/main" id="{7A8AEE41-78CF-2660-4C72-01436140DDA2}"/>
              </a:ext>
            </a:extLst>
          </p:cNvPr>
          <p:cNvPicPr>
            <a:picLocks noChangeAspect="1"/>
          </p:cNvPicPr>
          <p:nvPr/>
        </p:nvPicPr>
        <p:blipFill>
          <a:blip r:embed="rId6"/>
          <a:stretch>
            <a:fillRect/>
          </a:stretch>
        </p:blipFill>
        <p:spPr>
          <a:xfrm>
            <a:off x="9042365" y="6804492"/>
            <a:ext cx="5797501" cy="2214890"/>
          </a:xfrm>
          <a:prstGeom prst="rect">
            <a:avLst/>
          </a:prstGeom>
          <a:ln>
            <a:noFill/>
          </a:ln>
          <a:effectLst>
            <a:outerShdw blurRad="292100" dist="139700" dir="2700000" algn="tl" rotWithShape="0">
              <a:srgbClr val="333333">
                <a:alpha val="65000"/>
              </a:srgbClr>
            </a:outerShdw>
          </a:effectLst>
        </p:spPr>
      </p:pic>
      <p:pic>
        <p:nvPicPr>
          <p:cNvPr id="27" name="Imagem 26">
            <a:extLst>
              <a:ext uri="{FF2B5EF4-FFF2-40B4-BE49-F238E27FC236}">
                <a16:creationId xmlns:a16="http://schemas.microsoft.com/office/drawing/2014/main" id="{843CFAA3-4DDC-57B6-0A12-ED2AA7F3CBCD}"/>
              </a:ext>
            </a:extLst>
          </p:cNvPr>
          <p:cNvPicPr>
            <a:picLocks noChangeAspect="1"/>
          </p:cNvPicPr>
          <p:nvPr/>
        </p:nvPicPr>
        <p:blipFill>
          <a:blip r:embed="rId7"/>
          <a:stretch>
            <a:fillRect/>
          </a:stretch>
        </p:blipFill>
        <p:spPr>
          <a:xfrm>
            <a:off x="7960554" y="543695"/>
            <a:ext cx="9775225" cy="2640024"/>
          </a:xfrm>
          <a:prstGeom prst="rect">
            <a:avLst/>
          </a:prstGeom>
          <a:ln>
            <a:noFill/>
          </a:ln>
          <a:effectLst>
            <a:outerShdw blurRad="292100" dist="139700" dir="2700000" algn="tl" rotWithShape="0">
              <a:srgbClr val="333333">
                <a:alpha val="65000"/>
              </a:srgbClr>
            </a:outerShdw>
          </a:effectLst>
        </p:spPr>
      </p:pic>
      <p:pic>
        <p:nvPicPr>
          <p:cNvPr id="14" name="Imagem 13">
            <a:extLst>
              <a:ext uri="{FF2B5EF4-FFF2-40B4-BE49-F238E27FC236}">
                <a16:creationId xmlns:a16="http://schemas.microsoft.com/office/drawing/2014/main" id="{51F9B2E5-2CD6-B8F7-24B8-9090323755F9}"/>
              </a:ext>
            </a:extLst>
          </p:cNvPr>
          <p:cNvPicPr>
            <a:picLocks noChangeAspect="1"/>
          </p:cNvPicPr>
          <p:nvPr/>
        </p:nvPicPr>
        <p:blipFill>
          <a:blip r:embed="rId8"/>
          <a:stretch>
            <a:fillRect/>
          </a:stretch>
        </p:blipFill>
        <p:spPr>
          <a:xfrm>
            <a:off x="9112903" y="2865685"/>
            <a:ext cx="8836965" cy="3735893"/>
          </a:xfrm>
          <a:prstGeom prst="rect">
            <a:avLst/>
          </a:prstGeom>
          <a:ln>
            <a:noFill/>
          </a:ln>
          <a:effectLst>
            <a:outerShdw blurRad="292100" dist="139700" dir="2700000" algn="tl" rotWithShape="0">
              <a:srgbClr val="333333">
                <a:alpha val="65000"/>
              </a:srgbClr>
            </a:outerShdw>
          </a:effectLst>
        </p:spPr>
      </p:pic>
      <p:pic>
        <p:nvPicPr>
          <p:cNvPr id="25" name="Imagem 24">
            <a:extLst>
              <a:ext uri="{FF2B5EF4-FFF2-40B4-BE49-F238E27FC236}">
                <a16:creationId xmlns:a16="http://schemas.microsoft.com/office/drawing/2014/main" id="{7939818A-25FB-BDE4-7222-10F984649831}"/>
              </a:ext>
            </a:extLst>
          </p:cNvPr>
          <p:cNvPicPr>
            <a:picLocks noChangeAspect="1"/>
          </p:cNvPicPr>
          <p:nvPr/>
        </p:nvPicPr>
        <p:blipFill>
          <a:blip r:embed="rId9"/>
          <a:stretch>
            <a:fillRect/>
          </a:stretch>
        </p:blipFill>
        <p:spPr>
          <a:xfrm>
            <a:off x="12096930" y="6601578"/>
            <a:ext cx="5877745" cy="34294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8993825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005068" cy="10449452"/>
          </a:xfrm>
          <a:custGeom>
            <a:avLst/>
            <a:gdLst/>
            <a:ahLst/>
            <a:cxnLst/>
            <a:rect l="l" t="t" r="r" b="b"/>
            <a:pathLst>
              <a:path w="18005068" h="10449452">
                <a:moveTo>
                  <a:pt x="0" y="0"/>
                </a:moveTo>
                <a:lnTo>
                  <a:pt x="18005068" y="0"/>
                </a:lnTo>
                <a:lnTo>
                  <a:pt x="18005068" y="10449452"/>
                </a:lnTo>
                <a:lnTo>
                  <a:pt x="0" y="10449452"/>
                </a:lnTo>
                <a:lnTo>
                  <a:pt x="0" y="0"/>
                </a:lnTo>
                <a:close/>
              </a:path>
            </a:pathLst>
          </a:custGeom>
          <a:blipFill>
            <a:blip>
              <a:extLst>
                <a:ext uri="{96DAC541-7B7A-43D3-8B79-37D633B846F1}">
                  <asvg:svgBlip xmlns:asvg="http://schemas.microsoft.com/office/drawing/2016/SVG/main" r:embed="rId2"/>
                </a:ext>
              </a:extLst>
            </a:blip>
            <a:stretch>
              <a:fillRect t="-43" b="-43"/>
            </a:stretch>
          </a:blipFill>
        </p:spPr>
        <p:txBody>
          <a:bodyPr/>
          <a:lstStyle/>
          <a:p>
            <a:endParaRPr lang="pt-BR"/>
          </a:p>
        </p:txBody>
      </p:sp>
      <p:sp>
        <p:nvSpPr>
          <p:cNvPr id="3" name="Freeform 3"/>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grpSp>
        <p:nvGrpSpPr>
          <p:cNvPr id="4" name="Group 4"/>
          <p:cNvGrpSpPr/>
          <p:nvPr/>
        </p:nvGrpSpPr>
        <p:grpSpPr>
          <a:xfrm>
            <a:off x="1234662" y="3848100"/>
            <a:ext cx="7531647" cy="5105400"/>
            <a:chOff x="0" y="-1074519"/>
            <a:chExt cx="10042196" cy="6807200"/>
          </a:xfrm>
        </p:grpSpPr>
        <p:sp>
          <p:nvSpPr>
            <p:cNvPr id="5" name="Freeform 5"/>
            <p:cNvSpPr/>
            <p:nvPr/>
          </p:nvSpPr>
          <p:spPr>
            <a:xfrm>
              <a:off x="0" y="0"/>
              <a:ext cx="10042196" cy="5294270"/>
            </a:xfrm>
            <a:custGeom>
              <a:avLst/>
              <a:gdLst/>
              <a:ahLst/>
              <a:cxnLst/>
              <a:rect l="l" t="t" r="r" b="b"/>
              <a:pathLst>
                <a:path w="10042196" h="5294270">
                  <a:moveTo>
                    <a:pt x="0" y="0"/>
                  </a:moveTo>
                  <a:lnTo>
                    <a:pt x="10042196" y="0"/>
                  </a:lnTo>
                  <a:lnTo>
                    <a:pt x="10042196" y="5294270"/>
                  </a:lnTo>
                  <a:lnTo>
                    <a:pt x="0" y="5294270"/>
                  </a:lnTo>
                  <a:close/>
                </a:path>
              </a:pathLst>
            </a:custGeom>
            <a:solidFill>
              <a:srgbClr val="000000">
                <a:alpha val="0"/>
              </a:srgbClr>
            </a:solidFill>
          </p:spPr>
          <p:txBody>
            <a:bodyPr/>
            <a:lstStyle/>
            <a:p>
              <a:endParaRPr lang="pt-BR"/>
            </a:p>
          </p:txBody>
        </p:sp>
        <p:sp>
          <p:nvSpPr>
            <p:cNvPr id="6" name="TextBox 6"/>
            <p:cNvSpPr txBox="1"/>
            <p:nvPr/>
          </p:nvSpPr>
          <p:spPr>
            <a:xfrm>
              <a:off x="1" y="-1074519"/>
              <a:ext cx="9563099" cy="6807200"/>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Gamification Campaigns: Engage your team with learning-related challenges, using features such as leaderboards and rewards to turn learning into an immersive experience. Create parallel campaigns for specific audiences, with customized rules. </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Social Interaction: Enrich the environment with banners, encourage discussions and knowledge sharing through interactive comments moderated by the learning manager. Automate communications aimed at learners.</a:t>
              </a:r>
            </a:p>
          </p:txBody>
        </p:sp>
      </p:grpSp>
      <p:sp>
        <p:nvSpPr>
          <p:cNvPr id="7" name="Freeform 7"/>
          <p:cNvSpPr/>
          <p:nvPr/>
        </p:nvSpPr>
        <p:spPr>
          <a:xfrm>
            <a:off x="14962908" y="8755216"/>
            <a:ext cx="2772872" cy="1106914"/>
          </a:xfrm>
          <a:custGeom>
            <a:avLst/>
            <a:gdLst/>
            <a:ahLst/>
            <a:cxnLst/>
            <a:rect l="l" t="t" r="r" b="b"/>
            <a:pathLst>
              <a:path w="2772872" h="1106914">
                <a:moveTo>
                  <a:pt x="0" y="0"/>
                </a:moveTo>
                <a:lnTo>
                  <a:pt x="2772872" y="0"/>
                </a:lnTo>
                <a:lnTo>
                  <a:pt x="2772872" y="1106915"/>
                </a:lnTo>
                <a:lnTo>
                  <a:pt x="0" y="1106915"/>
                </a:lnTo>
                <a:lnTo>
                  <a:pt x="0" y="0"/>
                </a:lnTo>
                <a:close/>
              </a:path>
            </a:pathLst>
          </a:custGeom>
          <a:blipFill>
            <a:blip>
              <a:extLst>
                <a:ext uri="{96DAC541-7B7A-43D3-8B79-37D633B846F1}">
                  <asvg:svgBlip xmlns:asvg="http://schemas.microsoft.com/office/drawing/2016/SVG/main" r:embed="rId4"/>
                </a:ext>
              </a:extLst>
            </a:blip>
            <a:stretch>
              <a:fillRect t="-186" b="-186"/>
            </a:stretch>
          </a:blipFill>
        </p:spPr>
        <p:txBody>
          <a:bodyPr/>
          <a:lstStyle/>
          <a:p>
            <a:endParaRPr lang="pt-BR"/>
          </a:p>
        </p:txBody>
      </p:sp>
      <p:grpSp>
        <p:nvGrpSpPr>
          <p:cNvPr id="8" name="Group 8"/>
          <p:cNvGrpSpPr/>
          <p:nvPr/>
        </p:nvGrpSpPr>
        <p:grpSpPr>
          <a:xfrm>
            <a:off x="1234662" y="618612"/>
            <a:ext cx="7172325" cy="2826543"/>
            <a:chOff x="0" y="0"/>
            <a:chExt cx="9563100" cy="3768724"/>
          </a:xfrm>
        </p:grpSpPr>
        <p:sp>
          <p:nvSpPr>
            <p:cNvPr id="9" name="Freeform 9"/>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10" name="TextBox 10"/>
            <p:cNvSpPr txBox="1"/>
            <p:nvPr/>
          </p:nvSpPr>
          <p:spPr>
            <a:xfrm>
              <a:off x="0" y="9525"/>
              <a:ext cx="9563100" cy="3759199"/>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Learning that Engages and Motivates</a:t>
              </a:r>
            </a:p>
          </p:txBody>
        </p:sp>
      </p:grpSp>
      <p:grpSp>
        <p:nvGrpSpPr>
          <p:cNvPr id="11" name="Group 11"/>
          <p:cNvGrpSpPr/>
          <p:nvPr/>
        </p:nvGrpSpPr>
        <p:grpSpPr>
          <a:xfrm>
            <a:off x="1234662" y="3272454"/>
            <a:ext cx="2118630" cy="97632"/>
            <a:chOff x="0" y="0"/>
            <a:chExt cx="2824840" cy="130176"/>
          </a:xfrm>
        </p:grpSpPr>
        <p:sp>
          <p:nvSpPr>
            <p:cNvPr id="12" name="Freeform 12"/>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grpSp>
        <p:nvGrpSpPr>
          <p:cNvPr id="13" name="Group 13"/>
          <p:cNvGrpSpPr/>
          <p:nvPr/>
        </p:nvGrpSpPr>
        <p:grpSpPr>
          <a:xfrm>
            <a:off x="8911533" y="337507"/>
            <a:ext cx="9273196" cy="3662793"/>
            <a:chOff x="0" y="0"/>
            <a:chExt cx="12163202" cy="4804308"/>
          </a:xfrm>
        </p:grpSpPr>
        <p:sp>
          <p:nvSpPr>
            <p:cNvPr id="14" name="Freeform 14"/>
            <p:cNvSpPr/>
            <p:nvPr/>
          </p:nvSpPr>
          <p:spPr>
            <a:xfrm>
              <a:off x="0" y="0"/>
              <a:ext cx="12163171" cy="4804283"/>
            </a:xfrm>
            <a:custGeom>
              <a:avLst/>
              <a:gdLst/>
              <a:ahLst/>
              <a:cxnLst/>
              <a:rect l="l" t="t" r="r" b="b"/>
              <a:pathLst>
                <a:path w="12163171" h="4804283">
                  <a:moveTo>
                    <a:pt x="0" y="0"/>
                  </a:moveTo>
                  <a:lnTo>
                    <a:pt x="12163171" y="0"/>
                  </a:lnTo>
                  <a:lnTo>
                    <a:pt x="12163171" y="4804283"/>
                  </a:lnTo>
                  <a:lnTo>
                    <a:pt x="0" y="4804283"/>
                  </a:lnTo>
                  <a:lnTo>
                    <a:pt x="0" y="0"/>
                  </a:lnTo>
                  <a:close/>
                </a:path>
              </a:pathLst>
            </a:custGeom>
            <a:blipFill>
              <a:blip r:embed="rId5"/>
              <a:stretch>
                <a:fillRect/>
              </a:stretch>
            </a:blipFill>
          </p:spPr>
          <p:txBody>
            <a:bodyPr/>
            <a:lstStyle/>
            <a:p>
              <a:endParaRPr lang="pt-BR"/>
            </a:p>
          </p:txBody>
        </p:sp>
      </p:grpSp>
      <p:grpSp>
        <p:nvGrpSpPr>
          <p:cNvPr id="15" name="Group 15"/>
          <p:cNvGrpSpPr/>
          <p:nvPr/>
        </p:nvGrpSpPr>
        <p:grpSpPr>
          <a:xfrm>
            <a:off x="10327446" y="3648069"/>
            <a:ext cx="7535261" cy="4639724"/>
            <a:chOff x="-133477" y="-570891"/>
            <a:chExt cx="10047015" cy="6186298"/>
          </a:xfrm>
        </p:grpSpPr>
        <p:sp>
          <p:nvSpPr>
            <p:cNvPr id="16" name="Freeform 16"/>
            <p:cNvSpPr/>
            <p:nvPr/>
          </p:nvSpPr>
          <p:spPr>
            <a:xfrm>
              <a:off x="-133477" y="-570891"/>
              <a:ext cx="10047015" cy="6186298"/>
            </a:xfrm>
            <a:custGeom>
              <a:avLst/>
              <a:gdLst/>
              <a:ahLst/>
              <a:cxnLst/>
              <a:rect l="l" t="t" r="r" b="b"/>
              <a:pathLst>
                <a:path w="10950448" h="6759067">
                  <a:moveTo>
                    <a:pt x="0" y="0"/>
                  </a:moveTo>
                  <a:lnTo>
                    <a:pt x="10950448" y="0"/>
                  </a:lnTo>
                  <a:lnTo>
                    <a:pt x="10950448" y="6759067"/>
                  </a:lnTo>
                  <a:lnTo>
                    <a:pt x="0" y="6759067"/>
                  </a:lnTo>
                  <a:lnTo>
                    <a:pt x="0" y="0"/>
                  </a:lnTo>
                  <a:close/>
                </a:path>
              </a:pathLst>
            </a:custGeom>
            <a:blipFill>
              <a:blip r:embed="rId6"/>
              <a:stretch>
                <a:fillRect/>
              </a:stretch>
            </a:blipFill>
          </p:spPr>
          <p:txBody>
            <a:bodyPr/>
            <a:lstStyle/>
            <a:p>
              <a:endParaRPr lang="pt-BR"/>
            </a:p>
          </p:txBody>
        </p:sp>
      </p:grpSp>
      <p:grpSp>
        <p:nvGrpSpPr>
          <p:cNvPr id="17" name="Group 17"/>
          <p:cNvGrpSpPr/>
          <p:nvPr/>
        </p:nvGrpSpPr>
        <p:grpSpPr>
          <a:xfrm>
            <a:off x="8259910" y="7989991"/>
            <a:ext cx="7960553" cy="2240620"/>
            <a:chOff x="0" y="0"/>
            <a:chExt cx="8809210" cy="2268702"/>
          </a:xfrm>
        </p:grpSpPr>
        <p:sp>
          <p:nvSpPr>
            <p:cNvPr id="18" name="Freeform 18"/>
            <p:cNvSpPr/>
            <p:nvPr/>
          </p:nvSpPr>
          <p:spPr>
            <a:xfrm>
              <a:off x="0" y="0"/>
              <a:ext cx="8809228" cy="2268728"/>
            </a:xfrm>
            <a:custGeom>
              <a:avLst/>
              <a:gdLst/>
              <a:ahLst/>
              <a:cxnLst/>
              <a:rect l="l" t="t" r="r" b="b"/>
              <a:pathLst>
                <a:path w="8809228" h="2268728">
                  <a:moveTo>
                    <a:pt x="0" y="0"/>
                  </a:moveTo>
                  <a:lnTo>
                    <a:pt x="8809228" y="0"/>
                  </a:lnTo>
                  <a:lnTo>
                    <a:pt x="8809228" y="2268728"/>
                  </a:lnTo>
                  <a:lnTo>
                    <a:pt x="0" y="2268728"/>
                  </a:lnTo>
                  <a:lnTo>
                    <a:pt x="0" y="0"/>
                  </a:lnTo>
                  <a:close/>
                </a:path>
              </a:pathLst>
            </a:custGeom>
            <a:blipFill>
              <a:blip r:embed="rId7"/>
              <a:stretch>
                <a:fillRect b="1"/>
              </a:stretch>
            </a:blipFill>
          </p:spPr>
          <p:txBody>
            <a:bodyPr/>
            <a:lstStyle/>
            <a:p>
              <a:endParaRPr lang="pt-BR"/>
            </a:p>
          </p:txBody>
        </p:sp>
      </p:grpSp>
      <p:pic>
        <p:nvPicPr>
          <p:cNvPr id="20" name="Imagem 19" descr="Gráfico, Gráfico de radar&#10;&#10;O conteúdo gerado por IA pode estar incorreto.">
            <a:extLst>
              <a:ext uri="{FF2B5EF4-FFF2-40B4-BE49-F238E27FC236}">
                <a16:creationId xmlns:a16="http://schemas.microsoft.com/office/drawing/2014/main" id="{06A412F2-3796-48B3-554E-C632FB9EB9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040664" y="6844762"/>
            <a:ext cx="2963509" cy="324596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7904888" cy="10391312"/>
          </a:xfrm>
          <a:custGeom>
            <a:avLst/>
            <a:gdLst/>
            <a:ahLst/>
            <a:cxnLst/>
            <a:rect l="l" t="t" r="r" b="b"/>
            <a:pathLst>
              <a:path w="17904888" h="10391312">
                <a:moveTo>
                  <a:pt x="0" y="0"/>
                </a:moveTo>
                <a:lnTo>
                  <a:pt x="17904888" y="0"/>
                </a:lnTo>
                <a:lnTo>
                  <a:pt x="17904888" y="10391312"/>
                </a:lnTo>
                <a:lnTo>
                  <a:pt x="0" y="10391312"/>
                </a:lnTo>
                <a:lnTo>
                  <a:pt x="0" y="0"/>
                </a:lnTo>
                <a:close/>
              </a:path>
            </a:pathLst>
          </a:custGeom>
          <a:blipFill>
            <a:blip>
              <a:extLst>
                <a:ext uri="{96DAC541-7B7A-43D3-8B79-37D633B846F1}">
                  <asvg:svgBlip xmlns:asvg="http://schemas.microsoft.com/office/drawing/2016/SVG/main" r:embed="rId2"/>
                </a:ext>
              </a:extLst>
            </a:blip>
            <a:stretch>
              <a:fillRect t="-43" b="-43"/>
            </a:stretch>
          </a:blipFill>
        </p:spPr>
        <p:txBody>
          <a:bodyPr/>
          <a:lstStyle/>
          <a:p>
            <a:endParaRPr lang="pt-BR" dirty="0"/>
          </a:p>
        </p:txBody>
      </p:sp>
      <p:sp>
        <p:nvSpPr>
          <p:cNvPr id="3" name="Freeform 3"/>
          <p:cNvSpPr/>
          <p:nvPr/>
        </p:nvSpPr>
        <p:spPr>
          <a:xfrm>
            <a:off x="10327446" y="0"/>
            <a:ext cx="7960554" cy="10287000"/>
          </a:xfrm>
          <a:custGeom>
            <a:avLst/>
            <a:gdLst/>
            <a:ahLst/>
            <a:cxnLst/>
            <a:rect l="l" t="t" r="r" b="b"/>
            <a:pathLst>
              <a:path w="7960554" h="10287000">
                <a:moveTo>
                  <a:pt x="0" y="0"/>
                </a:moveTo>
                <a:lnTo>
                  <a:pt x="7960554" y="0"/>
                </a:lnTo>
                <a:lnTo>
                  <a:pt x="7960554" y="10287000"/>
                </a:lnTo>
                <a:lnTo>
                  <a:pt x="0" y="102870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pt-BR"/>
          </a:p>
        </p:txBody>
      </p:sp>
      <p:grpSp>
        <p:nvGrpSpPr>
          <p:cNvPr id="4" name="Group 4"/>
          <p:cNvGrpSpPr/>
          <p:nvPr/>
        </p:nvGrpSpPr>
        <p:grpSpPr>
          <a:xfrm>
            <a:off x="1103790" y="4373080"/>
            <a:ext cx="7531647" cy="4768670"/>
            <a:chOff x="0" y="-417627"/>
            <a:chExt cx="10042196" cy="6358227"/>
          </a:xfrm>
        </p:grpSpPr>
        <p:sp>
          <p:nvSpPr>
            <p:cNvPr id="5" name="Freeform 5"/>
            <p:cNvSpPr/>
            <p:nvPr/>
          </p:nvSpPr>
          <p:spPr>
            <a:xfrm>
              <a:off x="0" y="0"/>
              <a:ext cx="10042196" cy="5940600"/>
            </a:xfrm>
            <a:custGeom>
              <a:avLst/>
              <a:gdLst/>
              <a:ahLst/>
              <a:cxnLst/>
              <a:rect l="l" t="t" r="r" b="b"/>
              <a:pathLst>
                <a:path w="10042196" h="5940600">
                  <a:moveTo>
                    <a:pt x="0" y="0"/>
                  </a:moveTo>
                  <a:lnTo>
                    <a:pt x="10042196" y="0"/>
                  </a:lnTo>
                  <a:lnTo>
                    <a:pt x="10042196" y="5940600"/>
                  </a:lnTo>
                  <a:lnTo>
                    <a:pt x="0" y="5940600"/>
                  </a:lnTo>
                  <a:close/>
                </a:path>
              </a:pathLst>
            </a:custGeom>
            <a:solidFill>
              <a:srgbClr val="000000">
                <a:alpha val="0"/>
              </a:srgbClr>
            </a:solidFill>
          </p:spPr>
          <p:txBody>
            <a:bodyPr/>
            <a:lstStyle/>
            <a:p>
              <a:endParaRPr lang="pt-BR"/>
            </a:p>
          </p:txBody>
        </p:sp>
        <p:sp>
          <p:nvSpPr>
            <p:cNvPr id="6" name="TextBox 6"/>
            <p:cNvSpPr txBox="1"/>
            <p:nvPr/>
          </p:nvSpPr>
          <p:spPr>
            <a:xfrm>
              <a:off x="0" y="-417627"/>
              <a:ext cx="10042196" cy="6040924"/>
            </a:xfrm>
            <a:prstGeom prst="rect">
              <a:avLst/>
            </a:prstGeom>
          </p:spPr>
          <p:txBody>
            <a:bodyPr lIns="0" tIns="0" rIns="0" bIns="0" rtlCol="0" anchor="ctr"/>
            <a:lstStyle/>
            <a:p>
              <a:pPr algn="l">
                <a:lnSpc>
                  <a:spcPts val="3780"/>
                </a:lnSpc>
              </a:pPr>
              <a:r>
                <a:rPr lang="en-US" sz="2100" dirty="0">
                  <a:solidFill>
                    <a:srgbClr val="595959"/>
                  </a:solidFill>
                  <a:latin typeface="Poppins"/>
                  <a:ea typeface="Poppins"/>
                  <a:cs typeface="Poppins"/>
                  <a:sym typeface="Poppins"/>
                </a:rPr>
                <a:t>Webinars with Automatic Recordings: Host live events (both internal and external) and make the content available straight away. Ensure strong internal communication and keep a complete record.</a:t>
              </a:r>
            </a:p>
            <a:p>
              <a:pPr algn="l">
                <a:lnSpc>
                  <a:spcPts val="3780"/>
                </a:lnSpc>
              </a:pPr>
              <a:endParaRPr lang="en-US" sz="2100" dirty="0">
                <a:solidFill>
                  <a:srgbClr val="595959"/>
                </a:solidFill>
                <a:latin typeface="Poppins"/>
                <a:ea typeface="Poppins"/>
                <a:cs typeface="Poppins"/>
                <a:sym typeface="Poppins"/>
              </a:endParaRPr>
            </a:p>
            <a:p>
              <a:pPr algn="l">
                <a:lnSpc>
                  <a:spcPts val="3780"/>
                </a:lnSpc>
              </a:pPr>
              <a:r>
                <a:rPr lang="en-US" sz="2100" dirty="0">
                  <a:solidFill>
                    <a:srgbClr val="595959"/>
                  </a:solidFill>
                  <a:latin typeface="Poppins"/>
                  <a:ea typeface="Poppins"/>
                  <a:cs typeface="Poppins"/>
                  <a:sym typeface="Poppins"/>
                </a:rPr>
                <a:t>Multimedia Experience: Use podcasts, micro learnings, libraries, and much more to cater for all learning styles. Integrate with Spotify, Panda Video, Vimeo, and YouTube. Encourage diverse learning approaches.</a:t>
              </a:r>
            </a:p>
          </p:txBody>
        </p:sp>
      </p:grpSp>
      <p:grpSp>
        <p:nvGrpSpPr>
          <p:cNvPr id="7" name="Group 7"/>
          <p:cNvGrpSpPr/>
          <p:nvPr/>
        </p:nvGrpSpPr>
        <p:grpSpPr>
          <a:xfrm>
            <a:off x="1103790" y="1390930"/>
            <a:ext cx="7172325" cy="2826543"/>
            <a:chOff x="0" y="0"/>
            <a:chExt cx="9563100" cy="3768724"/>
          </a:xfrm>
        </p:grpSpPr>
        <p:sp>
          <p:nvSpPr>
            <p:cNvPr id="8" name="Freeform 8"/>
            <p:cNvSpPr/>
            <p:nvPr/>
          </p:nvSpPr>
          <p:spPr>
            <a:xfrm>
              <a:off x="0" y="0"/>
              <a:ext cx="9563100" cy="3768724"/>
            </a:xfrm>
            <a:custGeom>
              <a:avLst/>
              <a:gdLst/>
              <a:ahLst/>
              <a:cxnLst/>
              <a:rect l="l" t="t" r="r" b="b"/>
              <a:pathLst>
                <a:path w="9563100" h="3768724">
                  <a:moveTo>
                    <a:pt x="0" y="0"/>
                  </a:moveTo>
                  <a:lnTo>
                    <a:pt x="9563100" y="0"/>
                  </a:lnTo>
                  <a:lnTo>
                    <a:pt x="9563100" y="3768724"/>
                  </a:lnTo>
                  <a:lnTo>
                    <a:pt x="0" y="3768724"/>
                  </a:lnTo>
                  <a:close/>
                </a:path>
              </a:pathLst>
            </a:custGeom>
            <a:solidFill>
              <a:srgbClr val="000000">
                <a:alpha val="0"/>
              </a:srgbClr>
            </a:solidFill>
          </p:spPr>
          <p:txBody>
            <a:bodyPr/>
            <a:lstStyle/>
            <a:p>
              <a:endParaRPr lang="pt-BR"/>
            </a:p>
          </p:txBody>
        </p:sp>
        <p:sp>
          <p:nvSpPr>
            <p:cNvPr id="9" name="TextBox 9"/>
            <p:cNvSpPr txBox="1"/>
            <p:nvPr/>
          </p:nvSpPr>
          <p:spPr>
            <a:xfrm>
              <a:off x="0" y="9525"/>
              <a:ext cx="9563100" cy="3759199"/>
            </a:xfrm>
            <a:prstGeom prst="rect">
              <a:avLst/>
            </a:prstGeom>
          </p:spPr>
          <p:txBody>
            <a:bodyPr lIns="0" tIns="0" rIns="0" bIns="0" rtlCol="0" anchor="ctr"/>
            <a:lstStyle/>
            <a:p>
              <a:pPr algn="l">
                <a:lnSpc>
                  <a:spcPts val="6480"/>
                </a:lnSpc>
              </a:pPr>
              <a:r>
                <a:rPr lang="en-US" sz="6000" dirty="0">
                  <a:solidFill>
                    <a:srgbClr val="00A7CE"/>
                  </a:solidFill>
                  <a:latin typeface="Poppins"/>
                  <a:ea typeface="Poppins"/>
                  <a:cs typeface="Poppins"/>
                  <a:sym typeface="Poppins"/>
                </a:rPr>
                <a:t>Experiences that Transform Learning</a:t>
              </a:r>
            </a:p>
          </p:txBody>
        </p:sp>
      </p:grpSp>
      <p:grpSp>
        <p:nvGrpSpPr>
          <p:cNvPr id="10" name="Group 10"/>
          <p:cNvGrpSpPr/>
          <p:nvPr/>
        </p:nvGrpSpPr>
        <p:grpSpPr>
          <a:xfrm>
            <a:off x="1103790" y="4175801"/>
            <a:ext cx="2118630" cy="97632"/>
            <a:chOff x="0" y="0"/>
            <a:chExt cx="2824840" cy="130176"/>
          </a:xfrm>
        </p:grpSpPr>
        <p:sp>
          <p:nvSpPr>
            <p:cNvPr id="11" name="Freeform 11"/>
            <p:cNvSpPr/>
            <p:nvPr/>
          </p:nvSpPr>
          <p:spPr>
            <a:xfrm>
              <a:off x="0" y="0"/>
              <a:ext cx="2824861" cy="130302"/>
            </a:xfrm>
            <a:custGeom>
              <a:avLst/>
              <a:gdLst/>
              <a:ahLst/>
              <a:cxnLst/>
              <a:rect l="l" t="t" r="r" b="b"/>
              <a:pathLst>
                <a:path w="2824861" h="130302">
                  <a:moveTo>
                    <a:pt x="0" y="65151"/>
                  </a:moveTo>
                  <a:cubicBezTo>
                    <a:pt x="0" y="29083"/>
                    <a:pt x="29083" y="0"/>
                    <a:pt x="65151" y="0"/>
                  </a:cubicBezTo>
                  <a:lnTo>
                    <a:pt x="2759710" y="0"/>
                  </a:lnTo>
                  <a:cubicBezTo>
                    <a:pt x="2795651" y="0"/>
                    <a:pt x="2824861" y="29083"/>
                    <a:pt x="2824861" y="65151"/>
                  </a:cubicBezTo>
                  <a:cubicBezTo>
                    <a:pt x="2824861" y="101219"/>
                    <a:pt x="2795778" y="130302"/>
                    <a:pt x="2759710" y="130302"/>
                  </a:cubicBezTo>
                  <a:lnTo>
                    <a:pt x="65151" y="130302"/>
                  </a:lnTo>
                  <a:cubicBezTo>
                    <a:pt x="29083" y="130175"/>
                    <a:pt x="0" y="101092"/>
                    <a:pt x="0" y="65151"/>
                  </a:cubicBezTo>
                  <a:close/>
                </a:path>
              </a:pathLst>
            </a:custGeom>
            <a:solidFill>
              <a:srgbClr val="00A7CE"/>
            </a:solidFill>
          </p:spPr>
          <p:txBody>
            <a:bodyPr/>
            <a:lstStyle/>
            <a:p>
              <a:endParaRPr lang="pt-BR"/>
            </a:p>
          </p:txBody>
        </p:sp>
      </p:grpSp>
      <p:pic>
        <p:nvPicPr>
          <p:cNvPr id="23" name="Imagem 22">
            <a:extLst>
              <a:ext uri="{FF2B5EF4-FFF2-40B4-BE49-F238E27FC236}">
                <a16:creationId xmlns:a16="http://schemas.microsoft.com/office/drawing/2014/main" id="{658F480D-6253-8CBB-7D00-7F478C172C18}"/>
              </a:ext>
            </a:extLst>
          </p:cNvPr>
          <p:cNvPicPr>
            <a:picLocks noChangeAspect="1"/>
          </p:cNvPicPr>
          <p:nvPr/>
        </p:nvPicPr>
        <p:blipFill>
          <a:blip r:embed="rId4"/>
          <a:stretch>
            <a:fillRect/>
          </a:stretch>
        </p:blipFill>
        <p:spPr>
          <a:xfrm>
            <a:off x="9495435" y="7284155"/>
            <a:ext cx="3698176" cy="2312147"/>
          </a:xfrm>
          <a:prstGeom prst="rect">
            <a:avLst/>
          </a:prstGeom>
          <a:ln>
            <a:noFill/>
          </a:ln>
          <a:effectLst>
            <a:outerShdw blurRad="292100" dist="139700" dir="2700000" algn="tl" rotWithShape="0">
              <a:srgbClr val="333333">
                <a:alpha val="65000"/>
              </a:srgbClr>
            </a:outerShdw>
          </a:effectLst>
        </p:spPr>
      </p:pic>
      <p:pic>
        <p:nvPicPr>
          <p:cNvPr id="27" name="Imagem 26">
            <a:extLst>
              <a:ext uri="{FF2B5EF4-FFF2-40B4-BE49-F238E27FC236}">
                <a16:creationId xmlns:a16="http://schemas.microsoft.com/office/drawing/2014/main" id="{B4838F5C-6288-675F-1429-600494FA7BED}"/>
              </a:ext>
            </a:extLst>
          </p:cNvPr>
          <p:cNvPicPr>
            <a:picLocks noChangeAspect="1"/>
          </p:cNvPicPr>
          <p:nvPr/>
        </p:nvPicPr>
        <p:blipFill>
          <a:blip r:embed="rId5"/>
          <a:stretch>
            <a:fillRect/>
          </a:stretch>
        </p:blipFill>
        <p:spPr>
          <a:xfrm>
            <a:off x="8723122" y="1357897"/>
            <a:ext cx="9028629" cy="2797489"/>
          </a:xfrm>
          <a:prstGeom prst="rect">
            <a:avLst/>
          </a:prstGeom>
          <a:ln>
            <a:noFill/>
          </a:ln>
          <a:effectLst>
            <a:outerShdw blurRad="292100" dist="139700" dir="2700000" algn="tl" rotWithShape="0">
              <a:srgbClr val="333333">
                <a:alpha val="65000"/>
              </a:srgbClr>
            </a:outerShdw>
          </a:effectLst>
        </p:spPr>
      </p:pic>
      <p:pic>
        <p:nvPicPr>
          <p:cNvPr id="29" name="Imagem 28">
            <a:extLst>
              <a:ext uri="{FF2B5EF4-FFF2-40B4-BE49-F238E27FC236}">
                <a16:creationId xmlns:a16="http://schemas.microsoft.com/office/drawing/2014/main" id="{FD20F3F8-A4CE-C9AB-0034-EA73423B362B}"/>
              </a:ext>
            </a:extLst>
          </p:cNvPr>
          <p:cNvPicPr>
            <a:picLocks noChangeAspect="1"/>
          </p:cNvPicPr>
          <p:nvPr/>
        </p:nvPicPr>
        <p:blipFill>
          <a:blip r:embed="rId6"/>
          <a:stretch>
            <a:fillRect/>
          </a:stretch>
        </p:blipFill>
        <p:spPr>
          <a:xfrm>
            <a:off x="8380645" y="522789"/>
            <a:ext cx="9625931" cy="785332"/>
          </a:xfrm>
          <a:prstGeom prst="rect">
            <a:avLst/>
          </a:prstGeom>
          <a:ln>
            <a:noFill/>
          </a:ln>
          <a:effectLst>
            <a:outerShdw blurRad="292100" dist="139700" dir="2700000" algn="tl" rotWithShape="0">
              <a:srgbClr val="333333">
                <a:alpha val="65000"/>
              </a:srgbClr>
            </a:outerShdw>
          </a:effectLst>
        </p:spPr>
      </p:pic>
      <p:pic>
        <p:nvPicPr>
          <p:cNvPr id="25" name="Imagem 24">
            <a:extLst>
              <a:ext uri="{FF2B5EF4-FFF2-40B4-BE49-F238E27FC236}">
                <a16:creationId xmlns:a16="http://schemas.microsoft.com/office/drawing/2014/main" id="{C28C75BC-D372-5C63-80F8-ADA1586803FD}"/>
              </a:ext>
            </a:extLst>
          </p:cNvPr>
          <p:cNvPicPr>
            <a:picLocks noChangeAspect="1"/>
          </p:cNvPicPr>
          <p:nvPr/>
        </p:nvPicPr>
        <p:blipFill>
          <a:blip r:embed="rId7"/>
          <a:stretch>
            <a:fillRect/>
          </a:stretch>
        </p:blipFill>
        <p:spPr>
          <a:xfrm>
            <a:off x="10407854" y="3953930"/>
            <a:ext cx="7164556" cy="3120392"/>
          </a:xfrm>
          <a:prstGeom prst="rect">
            <a:avLst/>
          </a:prstGeom>
          <a:ln>
            <a:noFill/>
          </a:ln>
          <a:effectLst>
            <a:outerShdw blurRad="292100" dist="139700" dir="2700000" algn="tl" rotWithShape="0">
              <a:srgbClr val="333333">
                <a:alpha val="65000"/>
              </a:srgbClr>
            </a:outerShdw>
          </a:effectLst>
        </p:spPr>
      </p:pic>
      <p:grpSp>
        <p:nvGrpSpPr>
          <p:cNvPr id="18" name="Group 18"/>
          <p:cNvGrpSpPr/>
          <p:nvPr/>
        </p:nvGrpSpPr>
        <p:grpSpPr>
          <a:xfrm>
            <a:off x="12146900" y="6852929"/>
            <a:ext cx="5983972" cy="3284482"/>
            <a:chOff x="0" y="0"/>
            <a:chExt cx="7605552" cy="3782934"/>
          </a:xfrm>
        </p:grpSpPr>
        <p:sp>
          <p:nvSpPr>
            <p:cNvPr id="19" name="Freeform 19"/>
            <p:cNvSpPr/>
            <p:nvPr/>
          </p:nvSpPr>
          <p:spPr>
            <a:xfrm>
              <a:off x="0" y="0"/>
              <a:ext cx="7605522" cy="3782949"/>
            </a:xfrm>
            <a:custGeom>
              <a:avLst/>
              <a:gdLst/>
              <a:ahLst/>
              <a:cxnLst/>
              <a:rect l="l" t="t" r="r" b="b"/>
              <a:pathLst>
                <a:path w="7605522" h="3782949">
                  <a:moveTo>
                    <a:pt x="0" y="0"/>
                  </a:moveTo>
                  <a:lnTo>
                    <a:pt x="7605522" y="0"/>
                  </a:lnTo>
                  <a:lnTo>
                    <a:pt x="7605522" y="3782949"/>
                  </a:lnTo>
                  <a:lnTo>
                    <a:pt x="0" y="3782949"/>
                  </a:lnTo>
                  <a:lnTo>
                    <a:pt x="0" y="0"/>
                  </a:lnTo>
                  <a:close/>
                </a:path>
              </a:pathLst>
            </a:custGeom>
            <a:blipFill>
              <a:blip r:embed="rId8"/>
              <a:stretch>
                <a:fillRect/>
              </a:stretch>
            </a:blipFill>
          </p:spPr>
          <p:txBody>
            <a:bodyPr/>
            <a:lstStyle/>
            <a:p>
              <a:endParaRPr lang="pt-BR"/>
            </a:p>
          </p:txBody>
        </p:sp>
      </p:gr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0a5fe5e-0e32-4e53-bb43-ddf570b9fcd8">
      <Terms xmlns="http://schemas.microsoft.com/office/infopath/2007/PartnerControls"/>
    </lcf76f155ced4ddcb4097134ff3c332f>
    <TaxCatchAll xmlns="0b3c74f7-fd70-4ac6-b31b-2bb0443568d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8EFA89AFAAAF0C4C8D8D38C40E402B15" ma:contentTypeVersion="15" ma:contentTypeDescription="Crie um novo documento." ma:contentTypeScope="" ma:versionID="5a37a573b07528aee2f192b30e587a4e">
  <xsd:schema xmlns:xsd="http://www.w3.org/2001/XMLSchema" xmlns:xs="http://www.w3.org/2001/XMLSchema" xmlns:p="http://schemas.microsoft.com/office/2006/metadata/properties" xmlns:ns2="d0a5fe5e-0e32-4e53-bb43-ddf570b9fcd8" xmlns:ns3="0b3c74f7-fd70-4ac6-b31b-2bb0443568d3" targetNamespace="http://schemas.microsoft.com/office/2006/metadata/properties" ma:root="true" ma:fieldsID="fb3f4cf05c985260d635817b70541bff" ns2:_="" ns3:_="">
    <xsd:import namespace="d0a5fe5e-0e32-4e53-bb43-ddf570b9fcd8"/>
    <xsd:import namespace="0b3c74f7-fd70-4ac6-b31b-2bb0443568d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Location" minOccurs="0"/>
                <xsd:element ref="ns2:MediaLengthInSeconds"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a5fe5e-0e32-4e53-bb43-ddf570b9fc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Marcações de imagem" ma:readOnly="false" ma:fieldId="{5cf76f15-5ced-4ddc-b409-7134ff3c332f}" ma:taxonomyMulti="true" ma:sspId="4063aefe-8f4f-41b8-b860-c2dfc8eda7d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3c74f7-fd70-4ac6-b31b-2bb0443568d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a1ae1db-188c-4ea9-9bd3-132a4a2fa7d9}" ma:internalName="TaxCatchAll" ma:showField="CatchAllData" ma:web="0b3c74f7-fd70-4ac6-b31b-2bb0443568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323928-BA7E-4362-B0DE-5ACDE0E0E170}">
  <ds:schemaRefs>
    <ds:schemaRef ds:uri="http://schemas.microsoft.com/sharepoint/v3/contenttype/forms"/>
  </ds:schemaRefs>
</ds:datastoreItem>
</file>

<file path=customXml/itemProps2.xml><?xml version="1.0" encoding="utf-8"?>
<ds:datastoreItem xmlns:ds="http://schemas.openxmlformats.org/officeDocument/2006/customXml" ds:itemID="{861744D9-0E1B-4D5B-911C-C3508299B21A}">
  <ds:schemaRefs>
    <ds:schemaRef ds:uri="http://purl.org/dc/elements/1.1/"/>
    <ds:schemaRef ds:uri="http://purl.org/dc/dcmitype/"/>
    <ds:schemaRef ds:uri="http://schemas.microsoft.com/office/2006/metadata/properties"/>
    <ds:schemaRef ds:uri="0b3c74f7-fd70-4ac6-b31b-2bb0443568d3"/>
    <ds:schemaRef ds:uri="http://schemas.microsoft.com/office/2006/documentManagement/types"/>
    <ds:schemaRef ds:uri="d0a5fe5e-0e32-4e53-bb43-ddf570b9fcd8"/>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7BD868CD-8FA6-4B96-A567-CF154DD20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a5fe5e-0e32-4e53-bb43-ddf570b9fcd8"/>
    <ds:schemaRef ds:uri="0b3c74f7-fd70-4ac6-b31b-2bb0443568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215</TotalTime>
  <Words>959</Words>
  <Application>Microsoft Macintosh PowerPoint</Application>
  <PresentationFormat>Custom</PresentationFormat>
  <Paragraphs>87</Paragraphs>
  <Slides>15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Poppins</vt:lpstr>
      <vt:lpstr>Roboto Bold</vt:lpstr>
      <vt:lpstr>Poppins Bold</vt:lpstr>
      <vt:lpstr>Roboto</vt:lpstr>
      <vt:lpstr>Arial</vt:lpstr>
      <vt:lpstr>Calibri</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Educação Corporativa e Gestão do Conhecimento Janaína Carvalho Flores – Executiva de Contas</dc:title>
  <cp:lastModifiedBy>Hendrik van Oosteren</cp:lastModifiedBy>
  <cp:revision>16</cp:revision>
  <dcterms:created xsi:type="dcterms:W3CDTF">2006-08-16T00:00:00Z</dcterms:created>
  <dcterms:modified xsi:type="dcterms:W3CDTF">2026-05-08T08:15:23Z</dcterms:modified>
  <dc:identifier>DAGt08qT0Ws</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0x0101008EFA89AFAAAF0C4C8D8D38C40E402B15</vt:lpwstr>
  </property>
  <property fmtid="{D5CDD505-2E9C-101B-9397-08002B2CF9AE}" pid="3" name="MediaServiceImageTags">
    <vt:lpwstr/>
  </property>
</Properties>
</file>